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0"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6D89EB-C575-4858-BA51-6E4D13A8A24E}" v="2" dt="2022-01-03T15:17:17.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37" autoAdjust="0"/>
  </p:normalViewPr>
  <p:slideViewPr>
    <p:cSldViewPr snapToGrid="0">
      <p:cViewPr>
        <p:scale>
          <a:sx n="66" d="100"/>
          <a:sy n="66" d="100"/>
        </p:scale>
        <p:origin x="79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S. Leon Becerra" userId="af986ae66b5120ee" providerId="LiveId" clId="{FA6D89EB-C575-4858-BA51-6E4D13A8A24E}"/>
    <pc:docChg chg="custSel modSld">
      <pc:chgData name="Juan S. Leon Becerra" userId="af986ae66b5120ee" providerId="LiveId" clId="{FA6D89EB-C575-4858-BA51-6E4D13A8A24E}" dt="2022-01-03T15:26:13.491" v="163" actId="1076"/>
      <pc:docMkLst>
        <pc:docMk/>
      </pc:docMkLst>
      <pc:sldChg chg="modSp mod">
        <pc:chgData name="Juan S. Leon Becerra" userId="af986ae66b5120ee" providerId="LiveId" clId="{FA6D89EB-C575-4858-BA51-6E4D13A8A24E}" dt="2022-01-03T15:26:13.491" v="163" actId="1076"/>
        <pc:sldMkLst>
          <pc:docMk/>
          <pc:sldMk cId="1082112652" sldId="256"/>
        </pc:sldMkLst>
        <pc:grpChg chg="mod">
          <ac:chgData name="Juan S. Leon Becerra" userId="af986ae66b5120ee" providerId="LiveId" clId="{FA6D89EB-C575-4858-BA51-6E4D13A8A24E}" dt="2022-01-03T15:26:13.491" v="163" actId="1076"/>
          <ac:grpSpMkLst>
            <pc:docMk/>
            <pc:sldMk cId="1082112652" sldId="256"/>
            <ac:grpSpMk id="35" creationId="{FBE28110-2EBB-4B55-8A08-5B655B3E4686}"/>
          </ac:grpSpMkLst>
        </pc:grpChg>
      </pc:sldChg>
      <pc:sldChg chg="addSp modSp mod">
        <pc:chgData name="Juan S. Leon Becerra" userId="af986ae66b5120ee" providerId="LiveId" clId="{FA6D89EB-C575-4858-BA51-6E4D13A8A24E}" dt="2022-01-03T15:17:06.931" v="64" actId="1038"/>
        <pc:sldMkLst>
          <pc:docMk/>
          <pc:sldMk cId="2693867398" sldId="267"/>
        </pc:sldMkLst>
        <pc:spChg chg="add mod">
          <ac:chgData name="Juan S. Leon Becerra" userId="af986ae66b5120ee" providerId="LiveId" clId="{FA6D89EB-C575-4858-BA51-6E4D13A8A24E}" dt="2022-01-03T15:17:06.931" v="64" actId="1038"/>
          <ac:spMkLst>
            <pc:docMk/>
            <pc:sldMk cId="2693867398" sldId="267"/>
            <ac:spMk id="27" creationId="{7B28DBFF-08AF-4986-BE8A-2B0822D83FA4}"/>
          </ac:spMkLst>
        </pc:spChg>
      </pc:sldChg>
      <pc:sldChg chg="addSp delSp modSp mod">
        <pc:chgData name="Juan S. Leon Becerra" userId="af986ae66b5120ee" providerId="LiveId" clId="{FA6D89EB-C575-4858-BA51-6E4D13A8A24E}" dt="2022-01-03T15:18:45.073" v="162" actId="208"/>
        <pc:sldMkLst>
          <pc:docMk/>
          <pc:sldMk cId="2322017814" sldId="272"/>
        </pc:sldMkLst>
        <pc:spChg chg="add del mod">
          <ac:chgData name="Juan S. Leon Becerra" userId="af986ae66b5120ee" providerId="LiveId" clId="{FA6D89EB-C575-4858-BA51-6E4D13A8A24E}" dt="2022-01-03T15:16:58.141" v="3" actId="21"/>
          <ac:spMkLst>
            <pc:docMk/>
            <pc:sldMk cId="2322017814" sldId="272"/>
            <ac:spMk id="2" creationId="{321F600F-8287-4CB8-8C0C-68B114E93BEC}"/>
          </ac:spMkLst>
        </pc:spChg>
        <pc:spChg chg="add mod">
          <ac:chgData name="Juan S. Leon Becerra" userId="af986ae66b5120ee" providerId="LiveId" clId="{FA6D89EB-C575-4858-BA51-6E4D13A8A24E}" dt="2022-01-03T15:18:45.073" v="162" actId="208"/>
          <ac:spMkLst>
            <pc:docMk/>
            <pc:sldMk cId="2322017814" sldId="272"/>
            <ac:spMk id="6" creationId="{18FA5EEA-E579-419A-BD2F-2EF2EFED41E1}"/>
          </ac:spMkLst>
        </pc:spChg>
        <pc:picChg chg="mod">
          <ac:chgData name="Juan S. Leon Becerra" userId="af986ae66b5120ee" providerId="LiveId" clId="{FA6D89EB-C575-4858-BA51-6E4D13A8A24E}" dt="2022-01-03T15:17:38.661" v="69" actId="1076"/>
          <ac:picMkLst>
            <pc:docMk/>
            <pc:sldMk cId="2322017814" sldId="272"/>
            <ac:picMk id="3" creationId="{753C817F-6878-4987-894E-FE3FCA32A1E9}"/>
          </ac:picMkLst>
        </pc:picChg>
        <pc:picChg chg="add mod">
          <ac:chgData name="Juan S. Leon Becerra" userId="af986ae66b5120ee" providerId="LiveId" clId="{FA6D89EB-C575-4858-BA51-6E4D13A8A24E}" dt="2022-01-03T15:17:59.191" v="72" actId="1076"/>
          <ac:picMkLst>
            <pc:docMk/>
            <pc:sldMk cId="2322017814" sldId="272"/>
            <ac:picMk id="5" creationId="{D582E95B-3B00-44DC-B7E6-FF09EA35E83A}"/>
          </ac:picMkLst>
        </pc:picChg>
        <pc:inkChg chg="add mod">
          <ac:chgData name="Juan S. Leon Becerra" userId="af986ae66b5120ee" providerId="LiveId" clId="{FA6D89EB-C575-4858-BA51-6E4D13A8A24E}" dt="2022-01-03T15:17:17.211" v="65"/>
          <ac:inkMkLst>
            <pc:docMk/>
            <pc:sldMk cId="2322017814" sldId="272"/>
            <ac:inkMk id="4" creationId="{22997374-B393-48F0-A8B6-144A936A46C9}"/>
          </ac:inkMkLst>
        </pc:inkChg>
      </pc:sldChg>
    </pc:docChg>
  </pc:docChgLst>
  <pc:docChgLst>
    <pc:chgData name="Juan S. Leon Becerra" userId="af986ae66b5120ee" providerId="LiveId" clId="{854663F9-A653-4E94-91A5-E248DA57F1A9}"/>
    <pc:docChg chg="undo custSel addSld delSld modSld sldOrd">
      <pc:chgData name="Juan S. Leon Becerra" userId="af986ae66b5120ee" providerId="LiveId" clId="{854663F9-A653-4E94-91A5-E248DA57F1A9}" dt="2021-04-07T11:58:00.832" v="1912" actId="20577"/>
      <pc:docMkLst>
        <pc:docMk/>
      </pc:docMkLst>
      <pc:sldChg chg="addSp delSp modSp new mod">
        <pc:chgData name="Juan S. Leon Becerra" userId="af986ae66b5120ee" providerId="LiveId" clId="{854663F9-A653-4E94-91A5-E248DA57F1A9}" dt="2021-04-07T11:54:46.144" v="1671" actId="20577"/>
        <pc:sldMkLst>
          <pc:docMk/>
          <pc:sldMk cId="1082112652" sldId="256"/>
        </pc:sldMkLst>
        <pc:spChg chg="del">
          <ac:chgData name="Juan S. Leon Becerra" userId="af986ae66b5120ee" providerId="LiveId" clId="{854663F9-A653-4E94-91A5-E248DA57F1A9}" dt="2021-03-30T13:38:41.500" v="1" actId="478"/>
          <ac:spMkLst>
            <pc:docMk/>
            <pc:sldMk cId="1082112652" sldId="256"/>
            <ac:spMk id="2" creationId="{2E239785-D618-41EA-87F0-82BCA64FF96F}"/>
          </ac:spMkLst>
        </pc:spChg>
        <pc:spChg chg="del">
          <ac:chgData name="Juan S. Leon Becerra" userId="af986ae66b5120ee" providerId="LiveId" clId="{854663F9-A653-4E94-91A5-E248DA57F1A9}" dt="2021-03-30T13:38:43.509" v="2" actId="478"/>
          <ac:spMkLst>
            <pc:docMk/>
            <pc:sldMk cId="1082112652" sldId="256"/>
            <ac:spMk id="3" creationId="{31455851-23A2-49C7-AEBF-D7E73E956BA5}"/>
          </ac:spMkLst>
        </pc:spChg>
        <pc:spChg chg="add mod">
          <ac:chgData name="Juan S. Leon Becerra" userId="af986ae66b5120ee" providerId="LiveId" clId="{854663F9-A653-4E94-91A5-E248DA57F1A9}" dt="2021-03-30T13:39:15.950" v="20" actId="1076"/>
          <ac:spMkLst>
            <pc:docMk/>
            <pc:sldMk cId="1082112652" sldId="256"/>
            <ac:spMk id="6" creationId="{4AED64B4-3B8B-4C4E-9D47-0936A5BC97A6}"/>
          </ac:spMkLst>
        </pc:spChg>
        <pc:spChg chg="add mod">
          <ac:chgData name="Juan S. Leon Becerra" userId="af986ae66b5120ee" providerId="LiveId" clId="{854663F9-A653-4E94-91A5-E248DA57F1A9}" dt="2021-04-07T11:54:46.144" v="1671" actId="20577"/>
          <ac:spMkLst>
            <pc:docMk/>
            <pc:sldMk cId="1082112652" sldId="256"/>
            <ac:spMk id="7" creationId="{68FDE8D4-21B4-449C-8B93-480D8967DC36}"/>
          </ac:spMkLst>
        </pc:spChg>
        <pc:spChg chg="add mod">
          <ac:chgData name="Juan S. Leon Becerra" userId="af986ae66b5120ee" providerId="LiveId" clId="{854663F9-A653-4E94-91A5-E248DA57F1A9}" dt="2021-03-30T13:50:08.660" v="963" actId="164"/>
          <ac:spMkLst>
            <pc:docMk/>
            <pc:sldMk cId="1082112652" sldId="256"/>
            <ac:spMk id="10" creationId="{E0F4AAB3-91A8-4F07-9B22-6663850F73CB}"/>
          </ac:spMkLst>
        </pc:spChg>
        <pc:spChg chg="add mod">
          <ac:chgData name="Juan S. Leon Becerra" userId="af986ae66b5120ee" providerId="LiveId" clId="{854663F9-A653-4E94-91A5-E248DA57F1A9}" dt="2021-03-30T13:50:08.660" v="963" actId="164"/>
          <ac:spMkLst>
            <pc:docMk/>
            <pc:sldMk cId="1082112652" sldId="256"/>
            <ac:spMk id="24" creationId="{37CFD3CB-4614-4EE2-872C-D53CDBA6B388}"/>
          </ac:spMkLst>
        </pc:spChg>
        <pc:spChg chg="add del mod">
          <ac:chgData name="Juan S. Leon Becerra" userId="af986ae66b5120ee" providerId="LiveId" clId="{854663F9-A653-4E94-91A5-E248DA57F1A9}" dt="2021-03-30T13:45:32.099" v="359" actId="478"/>
          <ac:spMkLst>
            <pc:docMk/>
            <pc:sldMk cId="1082112652" sldId="256"/>
            <ac:spMk id="25" creationId="{83D5EB47-D157-4EB7-91D2-8701C28D2AE9}"/>
          </ac:spMkLst>
        </pc:spChg>
        <pc:spChg chg="add del mod">
          <ac:chgData name="Juan S. Leon Becerra" userId="af986ae66b5120ee" providerId="LiveId" clId="{854663F9-A653-4E94-91A5-E248DA57F1A9}" dt="2021-03-30T13:45:32.842" v="360" actId="478"/>
          <ac:spMkLst>
            <pc:docMk/>
            <pc:sldMk cId="1082112652" sldId="256"/>
            <ac:spMk id="26" creationId="{4EF5EBF9-96F9-4E4C-914B-E2FB60309340}"/>
          </ac:spMkLst>
        </pc:spChg>
        <pc:spChg chg="add del mod">
          <ac:chgData name="Juan S. Leon Becerra" userId="af986ae66b5120ee" providerId="LiveId" clId="{854663F9-A653-4E94-91A5-E248DA57F1A9}" dt="2021-03-30T13:45:33.532" v="361" actId="478"/>
          <ac:spMkLst>
            <pc:docMk/>
            <pc:sldMk cId="1082112652" sldId="256"/>
            <ac:spMk id="27" creationId="{96FD19D2-D182-4EC2-992D-6D022FF8148A}"/>
          </ac:spMkLst>
        </pc:spChg>
        <pc:spChg chg="add del mod">
          <ac:chgData name="Juan S. Leon Becerra" userId="af986ae66b5120ee" providerId="LiveId" clId="{854663F9-A653-4E94-91A5-E248DA57F1A9}" dt="2021-03-30T13:45:34.444" v="362" actId="478"/>
          <ac:spMkLst>
            <pc:docMk/>
            <pc:sldMk cId="1082112652" sldId="256"/>
            <ac:spMk id="28" creationId="{637447C2-2A16-4ADA-93B4-A72B56159069}"/>
          </ac:spMkLst>
        </pc:spChg>
        <pc:spChg chg="add del mod">
          <ac:chgData name="Juan S. Leon Becerra" userId="af986ae66b5120ee" providerId="LiveId" clId="{854663F9-A653-4E94-91A5-E248DA57F1A9}" dt="2021-03-30T13:45:34.897" v="363" actId="478"/>
          <ac:spMkLst>
            <pc:docMk/>
            <pc:sldMk cId="1082112652" sldId="256"/>
            <ac:spMk id="29" creationId="{4E940A63-12EE-47DE-8765-D36FBDC0CB5B}"/>
          </ac:spMkLst>
        </pc:spChg>
        <pc:spChg chg="add del mod">
          <ac:chgData name="Juan S. Leon Becerra" userId="af986ae66b5120ee" providerId="LiveId" clId="{854663F9-A653-4E94-91A5-E248DA57F1A9}" dt="2021-03-30T13:45:35.711" v="364" actId="478"/>
          <ac:spMkLst>
            <pc:docMk/>
            <pc:sldMk cId="1082112652" sldId="256"/>
            <ac:spMk id="30" creationId="{CC9B8809-9B7C-4AD5-990C-BF0F7198CCF5}"/>
          </ac:spMkLst>
        </pc:spChg>
        <pc:spChg chg="add del mod">
          <ac:chgData name="Juan S. Leon Becerra" userId="af986ae66b5120ee" providerId="LiveId" clId="{854663F9-A653-4E94-91A5-E248DA57F1A9}" dt="2021-03-30T13:45:36.587" v="365" actId="478"/>
          <ac:spMkLst>
            <pc:docMk/>
            <pc:sldMk cId="1082112652" sldId="256"/>
            <ac:spMk id="31" creationId="{13C483B5-BAF2-47FF-9A3A-88C982E0AD41}"/>
          </ac:spMkLst>
        </pc:spChg>
        <pc:spChg chg="add del mod">
          <ac:chgData name="Juan S. Leon Becerra" userId="af986ae66b5120ee" providerId="LiveId" clId="{854663F9-A653-4E94-91A5-E248DA57F1A9}" dt="2021-03-30T13:45:37.352" v="366" actId="478"/>
          <ac:spMkLst>
            <pc:docMk/>
            <pc:sldMk cId="1082112652" sldId="256"/>
            <ac:spMk id="32" creationId="{1A7A75F3-5F5E-4067-813E-5319B79B0DA2}"/>
          </ac:spMkLst>
        </pc:spChg>
        <pc:spChg chg="add del">
          <ac:chgData name="Juan S. Leon Becerra" userId="af986ae66b5120ee" providerId="LiveId" clId="{854663F9-A653-4E94-91A5-E248DA57F1A9}" dt="2021-03-30T13:48:09.056" v="669" actId="478"/>
          <ac:spMkLst>
            <pc:docMk/>
            <pc:sldMk cId="1082112652" sldId="256"/>
            <ac:spMk id="33" creationId="{4B68ABE0-1247-4064-BB4C-41567498B8B9}"/>
          </ac:spMkLst>
        </pc:spChg>
        <pc:spChg chg="add mod">
          <ac:chgData name="Juan S. Leon Becerra" userId="af986ae66b5120ee" providerId="LiveId" clId="{854663F9-A653-4E94-91A5-E248DA57F1A9}" dt="2021-04-07T11:53:12.951" v="1669" actId="20577"/>
          <ac:spMkLst>
            <pc:docMk/>
            <pc:sldMk cId="1082112652" sldId="256"/>
            <ac:spMk id="34" creationId="{5EA58A0C-DE31-4A55-A60C-7A08D80DDDE1}"/>
          </ac:spMkLst>
        </pc:spChg>
        <pc:grpChg chg="mod">
          <ac:chgData name="Juan S. Leon Becerra" userId="af986ae66b5120ee" providerId="LiveId" clId="{854663F9-A653-4E94-91A5-E248DA57F1A9}" dt="2021-03-30T13:50:08.660" v="963" actId="164"/>
          <ac:grpSpMkLst>
            <pc:docMk/>
            <pc:sldMk cId="1082112652" sldId="256"/>
            <ac:grpSpMk id="20" creationId="{67442F80-F5E7-4832-9D67-87BC0E557F29}"/>
          </ac:grpSpMkLst>
        </pc:grpChg>
        <pc:grpChg chg="add mod">
          <ac:chgData name="Juan S. Leon Becerra" userId="af986ae66b5120ee" providerId="LiveId" clId="{854663F9-A653-4E94-91A5-E248DA57F1A9}" dt="2021-03-30T14:21:06.261" v="1307" actId="1076"/>
          <ac:grpSpMkLst>
            <pc:docMk/>
            <pc:sldMk cId="1082112652" sldId="256"/>
            <ac:grpSpMk id="35" creationId="{FBE28110-2EBB-4B55-8A08-5B655B3E4686}"/>
          </ac:grpSpMkLst>
        </pc:grpChg>
        <pc:picChg chg="add mod">
          <ac:chgData name="Juan S. Leon Becerra" userId="af986ae66b5120ee" providerId="LiveId" clId="{854663F9-A653-4E94-91A5-E248DA57F1A9}" dt="2021-03-30T13:50:08.660" v="963" actId="164"/>
          <ac:picMkLst>
            <pc:docMk/>
            <pc:sldMk cId="1082112652" sldId="256"/>
            <ac:picMk id="5" creationId="{92FE725E-BA11-466A-8229-7A47AFAE8331}"/>
          </ac:picMkLst>
        </pc:picChg>
        <pc:picChg chg="add mod">
          <ac:chgData name="Juan S. Leon Becerra" userId="af986ae66b5120ee" providerId="LiveId" clId="{854663F9-A653-4E94-91A5-E248DA57F1A9}" dt="2021-03-30T13:54:31.682" v="1305" actId="1076"/>
          <ac:picMkLst>
            <pc:docMk/>
            <pc:sldMk cId="1082112652" sldId="256"/>
            <ac:picMk id="37" creationId="{ECF45873-1B2F-4D90-8B56-E44D13C21BE3}"/>
          </ac:picMkLst>
        </pc:picChg>
        <pc:inkChg chg="add del">
          <ac:chgData name="Juan S. Leon Becerra" userId="af986ae66b5120ee" providerId="LiveId" clId="{854663F9-A653-4E94-91A5-E248DA57F1A9}" dt="2021-03-30T13:44:31.877" v="347" actId="478"/>
          <ac:inkMkLst>
            <pc:docMk/>
            <pc:sldMk cId="1082112652" sldId="256"/>
            <ac:inkMk id="11" creationId="{1B4FF4CB-020F-45F6-92E9-CAC83560029F}"/>
          </ac:inkMkLst>
        </pc:inkChg>
        <pc:inkChg chg="add mod">
          <ac:chgData name="Juan S. Leon Becerra" userId="af986ae66b5120ee" providerId="LiveId" clId="{854663F9-A653-4E94-91A5-E248DA57F1A9}" dt="2021-03-30T13:50:08.660" v="963" actId="164"/>
          <ac:inkMkLst>
            <pc:docMk/>
            <pc:sldMk cId="1082112652" sldId="256"/>
            <ac:inkMk id="12" creationId="{0A194742-A44F-48B8-B349-F5A6D0725EDC}"/>
          </ac:inkMkLst>
        </pc:inkChg>
        <pc:inkChg chg="add mod">
          <ac:chgData name="Juan S. Leon Becerra" userId="af986ae66b5120ee" providerId="LiveId" clId="{854663F9-A653-4E94-91A5-E248DA57F1A9}" dt="2021-03-30T13:50:08.660" v="963" actId="164"/>
          <ac:inkMkLst>
            <pc:docMk/>
            <pc:sldMk cId="1082112652" sldId="256"/>
            <ac:inkMk id="13" creationId="{E8594CF3-D465-4A86-A6CF-4E35F2A10AAC}"/>
          </ac:inkMkLst>
        </pc:inkChg>
        <pc:inkChg chg="add mod">
          <ac:chgData name="Juan S. Leon Becerra" userId="af986ae66b5120ee" providerId="LiveId" clId="{854663F9-A653-4E94-91A5-E248DA57F1A9}" dt="2021-03-30T13:50:08.660" v="963" actId="164"/>
          <ac:inkMkLst>
            <pc:docMk/>
            <pc:sldMk cId="1082112652" sldId="256"/>
            <ac:inkMk id="14" creationId="{7FB0591B-F8EC-4996-B233-11CD46C18E9D}"/>
          </ac:inkMkLst>
        </pc:inkChg>
        <pc:inkChg chg="add mod">
          <ac:chgData name="Juan S. Leon Becerra" userId="af986ae66b5120ee" providerId="LiveId" clId="{854663F9-A653-4E94-91A5-E248DA57F1A9}" dt="2021-03-30T13:50:08.660" v="963" actId="164"/>
          <ac:inkMkLst>
            <pc:docMk/>
            <pc:sldMk cId="1082112652" sldId="256"/>
            <ac:inkMk id="15" creationId="{AA981B62-171E-45BE-9DED-749D72F16A0C}"/>
          </ac:inkMkLst>
        </pc:inkChg>
        <pc:inkChg chg="add mod">
          <ac:chgData name="Juan S. Leon Becerra" userId="af986ae66b5120ee" providerId="LiveId" clId="{854663F9-A653-4E94-91A5-E248DA57F1A9}" dt="2021-03-30T13:50:08.660" v="963" actId="164"/>
          <ac:inkMkLst>
            <pc:docMk/>
            <pc:sldMk cId="1082112652" sldId="256"/>
            <ac:inkMk id="16" creationId="{42C17900-04B8-4315-8FA9-7D7E8930B8F6}"/>
          </ac:inkMkLst>
        </pc:inkChg>
        <pc:inkChg chg="add mod">
          <ac:chgData name="Juan S. Leon Becerra" userId="af986ae66b5120ee" providerId="LiveId" clId="{854663F9-A653-4E94-91A5-E248DA57F1A9}" dt="2021-03-30T13:50:08.660" v="963" actId="164"/>
          <ac:inkMkLst>
            <pc:docMk/>
            <pc:sldMk cId="1082112652" sldId="256"/>
            <ac:inkMk id="17" creationId="{17FDC020-F610-4425-B601-3CB43174100E}"/>
          </ac:inkMkLst>
        </pc:inkChg>
        <pc:inkChg chg="add mod">
          <ac:chgData name="Juan S. Leon Becerra" userId="af986ae66b5120ee" providerId="LiveId" clId="{854663F9-A653-4E94-91A5-E248DA57F1A9}" dt="2021-03-30T13:44:15.147" v="343"/>
          <ac:inkMkLst>
            <pc:docMk/>
            <pc:sldMk cId="1082112652" sldId="256"/>
            <ac:inkMk id="18" creationId="{AE2B2871-B1C6-4D02-AC37-4CCFFE408623}"/>
          </ac:inkMkLst>
        </pc:inkChg>
        <pc:inkChg chg="add mod">
          <ac:chgData name="Juan S. Leon Becerra" userId="af986ae66b5120ee" providerId="LiveId" clId="{854663F9-A653-4E94-91A5-E248DA57F1A9}" dt="2021-03-30T13:44:15.147" v="343"/>
          <ac:inkMkLst>
            <pc:docMk/>
            <pc:sldMk cId="1082112652" sldId="256"/>
            <ac:inkMk id="19" creationId="{F35DAF75-803C-4C0D-8E7D-EBB3D985F7B8}"/>
          </ac:inkMkLst>
        </pc:inkChg>
        <pc:inkChg chg="add mod">
          <ac:chgData name="Juan S. Leon Becerra" userId="af986ae66b5120ee" providerId="LiveId" clId="{854663F9-A653-4E94-91A5-E248DA57F1A9}" dt="2021-03-30T13:50:08.660" v="963" actId="164"/>
          <ac:inkMkLst>
            <pc:docMk/>
            <pc:sldMk cId="1082112652" sldId="256"/>
            <ac:inkMk id="21" creationId="{27278E02-1E0B-47D1-B727-94177EB67B0B}"/>
          </ac:inkMkLst>
        </pc:inkChg>
        <pc:inkChg chg="add mod">
          <ac:chgData name="Juan S. Leon Becerra" userId="af986ae66b5120ee" providerId="LiveId" clId="{854663F9-A653-4E94-91A5-E248DA57F1A9}" dt="2021-03-30T13:50:08.660" v="963" actId="164"/>
          <ac:inkMkLst>
            <pc:docMk/>
            <pc:sldMk cId="1082112652" sldId="256"/>
            <ac:inkMk id="22" creationId="{C99E6FF8-7280-4E5E-8802-58681D6562A0}"/>
          </ac:inkMkLst>
        </pc:inkChg>
        <pc:inkChg chg="add mod">
          <ac:chgData name="Juan S. Leon Becerra" userId="af986ae66b5120ee" providerId="LiveId" clId="{854663F9-A653-4E94-91A5-E248DA57F1A9}" dt="2021-03-30T13:50:08.660" v="963" actId="164"/>
          <ac:inkMkLst>
            <pc:docMk/>
            <pc:sldMk cId="1082112652" sldId="256"/>
            <ac:inkMk id="23" creationId="{58B3AA92-760B-4C96-9642-758A2E299156}"/>
          </ac:inkMkLst>
        </pc:inkChg>
        <pc:cxnChg chg="add del mod">
          <ac:chgData name="Juan S. Leon Becerra" userId="af986ae66b5120ee" providerId="LiveId" clId="{854663F9-A653-4E94-91A5-E248DA57F1A9}" dt="2021-03-30T13:42:25.601" v="269" actId="478"/>
          <ac:cxnSpMkLst>
            <pc:docMk/>
            <pc:sldMk cId="1082112652" sldId="256"/>
            <ac:cxnSpMk id="9" creationId="{CC3A152E-6382-4EC4-B5E9-44AEA59DD8AD}"/>
          </ac:cxnSpMkLst>
        </pc:cxnChg>
      </pc:sldChg>
      <pc:sldChg chg="addSp delSp modSp new mod setBg">
        <pc:chgData name="Juan S. Leon Becerra" userId="af986ae66b5120ee" providerId="LiveId" clId="{854663F9-A653-4E94-91A5-E248DA57F1A9}" dt="2021-04-07T11:58:00.832" v="1912" actId="20577"/>
        <pc:sldMkLst>
          <pc:docMk/>
          <pc:sldMk cId="1251574307" sldId="257"/>
        </pc:sldMkLst>
        <pc:spChg chg="add mod">
          <ac:chgData name="Juan S. Leon Becerra" userId="af986ae66b5120ee" providerId="LiveId" clId="{854663F9-A653-4E94-91A5-E248DA57F1A9}" dt="2021-04-07T11:58:00.832" v="1912" actId="20577"/>
          <ac:spMkLst>
            <pc:docMk/>
            <pc:sldMk cId="1251574307" sldId="257"/>
            <ac:spMk id="4" creationId="{B0B0E2BE-3BF0-49F7-A544-1186423A5718}"/>
          </ac:spMkLst>
        </pc:spChg>
        <pc:picChg chg="add del">
          <ac:chgData name="Juan S. Leon Becerra" userId="af986ae66b5120ee" providerId="LiveId" clId="{854663F9-A653-4E94-91A5-E248DA57F1A9}" dt="2021-03-30T13:53:44.405" v="1295" actId="478"/>
          <ac:picMkLst>
            <pc:docMk/>
            <pc:sldMk cId="1251574307" sldId="257"/>
            <ac:picMk id="3" creationId="{41F17A9E-E80E-4983-9892-449CF76F4BFB}"/>
          </ac:picMkLst>
        </pc:picChg>
        <pc:picChg chg="add del">
          <ac:chgData name="Juan S. Leon Becerra" userId="af986ae66b5120ee" providerId="LiveId" clId="{854663F9-A653-4E94-91A5-E248DA57F1A9}" dt="2021-03-30T13:53:43.745" v="1294" actId="478"/>
          <ac:picMkLst>
            <pc:docMk/>
            <pc:sldMk cId="1251574307" sldId="257"/>
            <ac:picMk id="5" creationId="{2740EF78-6936-4E03-9018-878A0ACE6300}"/>
          </ac:picMkLst>
        </pc:picChg>
        <pc:picChg chg="add del">
          <ac:chgData name="Juan S. Leon Becerra" userId="af986ae66b5120ee" providerId="LiveId" clId="{854663F9-A653-4E94-91A5-E248DA57F1A9}" dt="2021-03-30T13:53:42.431" v="1293" actId="478"/>
          <ac:picMkLst>
            <pc:docMk/>
            <pc:sldMk cId="1251574307" sldId="257"/>
            <ac:picMk id="7" creationId="{201B4EE8-28CE-4841-AC84-72076DC7EF15}"/>
          </ac:picMkLst>
        </pc:picChg>
        <pc:picChg chg="add del">
          <ac:chgData name="Juan S. Leon Becerra" userId="af986ae66b5120ee" providerId="LiveId" clId="{854663F9-A653-4E94-91A5-E248DA57F1A9}" dt="2021-03-30T13:53:41.962" v="1292" actId="478"/>
          <ac:picMkLst>
            <pc:docMk/>
            <pc:sldMk cId="1251574307" sldId="257"/>
            <ac:picMk id="9" creationId="{27B458A0-C8C1-488A-8319-D9F88F568000}"/>
          </ac:picMkLst>
        </pc:picChg>
        <pc:picChg chg="add del">
          <ac:chgData name="Juan S. Leon Becerra" userId="af986ae66b5120ee" providerId="LiveId" clId="{854663F9-A653-4E94-91A5-E248DA57F1A9}" dt="2021-03-30T13:53:40.884" v="1291" actId="478"/>
          <ac:picMkLst>
            <pc:docMk/>
            <pc:sldMk cId="1251574307" sldId="257"/>
            <ac:picMk id="11" creationId="{C3F97EF5-D658-496A-9559-3D3BAF7878BF}"/>
          </ac:picMkLst>
        </pc:picChg>
        <pc:picChg chg="add mod ord">
          <ac:chgData name="Juan S. Leon Becerra" userId="af986ae66b5120ee" providerId="LiveId" clId="{854663F9-A653-4E94-91A5-E248DA57F1A9}" dt="2021-04-07T11:55:12.217" v="1673" actId="1076"/>
          <ac:picMkLst>
            <pc:docMk/>
            <pc:sldMk cId="1251574307" sldId="257"/>
            <ac:picMk id="13" creationId="{AF81280B-3509-4DAE-A23B-D08BD3B60C7C}"/>
          </ac:picMkLst>
        </pc:picChg>
        <pc:picChg chg="add del mod">
          <ac:chgData name="Juan S. Leon Becerra" userId="af986ae66b5120ee" providerId="LiveId" clId="{854663F9-A653-4E94-91A5-E248DA57F1A9}" dt="2021-03-30T14:36:06.779" v="1358" actId="478"/>
          <ac:picMkLst>
            <pc:docMk/>
            <pc:sldMk cId="1251574307" sldId="257"/>
            <ac:picMk id="15" creationId="{6B0EE72C-0F52-4256-9149-9375E321A128}"/>
          </ac:picMkLst>
        </pc:picChg>
        <pc:picChg chg="add mod">
          <ac:chgData name="Juan S. Leon Becerra" userId="af986ae66b5120ee" providerId="LiveId" clId="{854663F9-A653-4E94-91A5-E248DA57F1A9}" dt="2021-04-07T11:55:10.363" v="1672" actId="1076"/>
          <ac:picMkLst>
            <pc:docMk/>
            <pc:sldMk cId="1251574307" sldId="257"/>
            <ac:picMk id="17" creationId="{645D924E-3BB2-4E45-BAB1-52BA5CD31A48}"/>
          </ac:picMkLst>
        </pc:picChg>
      </pc:sldChg>
      <pc:sldChg chg="addSp modSp add mod setBg">
        <pc:chgData name="Juan S. Leon Becerra" userId="af986ae66b5120ee" providerId="LiveId" clId="{854663F9-A653-4E94-91A5-E248DA57F1A9}" dt="2021-03-30T14:44:22.779" v="1439" actId="26606"/>
        <pc:sldMkLst>
          <pc:docMk/>
          <pc:sldMk cId="3270775644" sldId="258"/>
        </pc:sldMkLst>
        <pc:picChg chg="add mod">
          <ac:chgData name="Juan S. Leon Becerra" userId="af986ae66b5120ee" providerId="LiveId" clId="{854663F9-A653-4E94-91A5-E248DA57F1A9}" dt="2021-03-30T14:44:22.779" v="1439" actId="26606"/>
          <ac:picMkLst>
            <pc:docMk/>
            <pc:sldMk cId="3270775644" sldId="258"/>
            <ac:picMk id="3" creationId="{F511349A-2D4F-4E6F-B954-FE540E53B791}"/>
          </ac:picMkLst>
        </pc:picChg>
        <pc:picChg chg="add mod">
          <ac:chgData name="Juan S. Leon Becerra" userId="af986ae66b5120ee" providerId="LiveId" clId="{854663F9-A653-4E94-91A5-E248DA57F1A9}" dt="2021-03-30T14:44:22.779" v="1439" actId="26606"/>
          <ac:picMkLst>
            <pc:docMk/>
            <pc:sldMk cId="3270775644" sldId="258"/>
            <ac:picMk id="5" creationId="{D101D085-DF13-446A-A1FC-6EF79E1FAA30}"/>
          </ac:picMkLst>
        </pc:picChg>
      </pc:sldChg>
      <pc:sldChg chg="addSp modSp add mod setBg">
        <pc:chgData name="Juan S. Leon Becerra" userId="af986ae66b5120ee" providerId="LiveId" clId="{854663F9-A653-4E94-91A5-E248DA57F1A9}" dt="2021-03-30T14:44:02.791" v="1435" actId="26606"/>
        <pc:sldMkLst>
          <pc:docMk/>
          <pc:sldMk cId="1285901687" sldId="259"/>
        </pc:sldMkLst>
        <pc:picChg chg="add mod">
          <ac:chgData name="Juan S. Leon Becerra" userId="af986ae66b5120ee" providerId="LiveId" clId="{854663F9-A653-4E94-91A5-E248DA57F1A9}" dt="2021-03-30T14:44:02.791" v="1435" actId="26606"/>
          <ac:picMkLst>
            <pc:docMk/>
            <pc:sldMk cId="1285901687" sldId="259"/>
            <ac:picMk id="3" creationId="{5E210028-7C93-4BD7-890E-F1736D6678FA}"/>
          </ac:picMkLst>
        </pc:picChg>
        <pc:picChg chg="add mod">
          <ac:chgData name="Juan S. Leon Becerra" userId="af986ae66b5120ee" providerId="LiveId" clId="{854663F9-A653-4E94-91A5-E248DA57F1A9}" dt="2021-03-30T14:44:02.791" v="1435" actId="26606"/>
          <ac:picMkLst>
            <pc:docMk/>
            <pc:sldMk cId="1285901687" sldId="259"/>
            <ac:picMk id="5" creationId="{22B61243-15D0-44D0-95D3-EB45FCD718C0}"/>
          </ac:picMkLst>
        </pc:picChg>
      </pc:sldChg>
      <pc:sldChg chg="addSp modSp add mod ord">
        <pc:chgData name="Juan S. Leon Becerra" userId="af986ae66b5120ee" providerId="LiveId" clId="{854663F9-A653-4E94-91A5-E248DA57F1A9}" dt="2021-03-30T15:25:24.437" v="1465" actId="1076"/>
        <pc:sldMkLst>
          <pc:docMk/>
          <pc:sldMk cId="3063265362" sldId="260"/>
        </pc:sldMkLst>
        <pc:spChg chg="add mod">
          <ac:chgData name="Juan S. Leon Becerra" userId="af986ae66b5120ee" providerId="LiveId" clId="{854663F9-A653-4E94-91A5-E248DA57F1A9}" dt="2021-03-30T14:31:16.023" v="1345" actId="20577"/>
          <ac:spMkLst>
            <pc:docMk/>
            <pc:sldMk cId="3063265362" sldId="260"/>
            <ac:spMk id="2" creationId="{30A112F2-9E1B-4E12-9330-114BB3CE39D3}"/>
          </ac:spMkLst>
        </pc:spChg>
        <pc:picChg chg="add mod">
          <ac:chgData name="Juan S. Leon Becerra" userId="af986ae66b5120ee" providerId="LiveId" clId="{854663F9-A653-4E94-91A5-E248DA57F1A9}" dt="2021-03-30T15:25:21.140" v="1462" actId="14100"/>
          <ac:picMkLst>
            <pc:docMk/>
            <pc:sldMk cId="3063265362" sldId="260"/>
            <ac:picMk id="4" creationId="{229D8C25-26CE-4D1D-B381-A91B16DBF330}"/>
          </ac:picMkLst>
        </pc:picChg>
        <pc:picChg chg="add mod">
          <ac:chgData name="Juan S. Leon Becerra" userId="af986ae66b5120ee" providerId="LiveId" clId="{854663F9-A653-4E94-91A5-E248DA57F1A9}" dt="2021-03-30T15:25:19.375" v="1461" actId="1076"/>
          <ac:picMkLst>
            <pc:docMk/>
            <pc:sldMk cId="3063265362" sldId="260"/>
            <ac:picMk id="6" creationId="{FD5FFB06-5CF5-47BF-883C-E861205E38E6}"/>
          </ac:picMkLst>
        </pc:picChg>
        <pc:picChg chg="add mod">
          <ac:chgData name="Juan S. Leon Becerra" userId="af986ae66b5120ee" providerId="LiveId" clId="{854663F9-A653-4E94-91A5-E248DA57F1A9}" dt="2021-03-30T15:25:24.437" v="1465" actId="1076"/>
          <ac:picMkLst>
            <pc:docMk/>
            <pc:sldMk cId="3063265362" sldId="260"/>
            <ac:picMk id="8" creationId="{2F7CC235-53CB-4A8E-B898-C3D8BAEE5EC6}"/>
          </ac:picMkLst>
        </pc:picChg>
      </pc:sldChg>
      <pc:sldChg chg="addSp modSp add mod setBg">
        <pc:chgData name="Juan S. Leon Becerra" userId="af986ae66b5120ee" providerId="LiveId" clId="{854663F9-A653-4E94-91A5-E248DA57F1A9}" dt="2021-03-30T14:44:07.885" v="1436" actId="26606"/>
        <pc:sldMkLst>
          <pc:docMk/>
          <pc:sldMk cId="3255022815" sldId="261"/>
        </pc:sldMkLst>
        <pc:picChg chg="add mod">
          <ac:chgData name="Juan S. Leon Becerra" userId="af986ae66b5120ee" providerId="LiveId" clId="{854663F9-A653-4E94-91A5-E248DA57F1A9}" dt="2021-03-30T14:44:07.885" v="1436" actId="26606"/>
          <ac:picMkLst>
            <pc:docMk/>
            <pc:sldMk cId="3255022815" sldId="261"/>
            <ac:picMk id="3" creationId="{18D01B87-0778-49A7-9925-DA1C2528648E}"/>
          </ac:picMkLst>
        </pc:picChg>
      </pc:sldChg>
      <pc:sldChg chg="addSp delSp modSp add mod ord setBg">
        <pc:chgData name="Juan S. Leon Becerra" userId="af986ae66b5120ee" providerId="LiveId" clId="{854663F9-A653-4E94-91A5-E248DA57F1A9}" dt="2021-03-30T14:44:11.123" v="1437" actId="26606"/>
        <pc:sldMkLst>
          <pc:docMk/>
          <pc:sldMk cId="2585920642" sldId="262"/>
        </pc:sldMkLst>
        <pc:picChg chg="add mod">
          <ac:chgData name="Juan S. Leon Becerra" userId="af986ae66b5120ee" providerId="LiveId" clId="{854663F9-A653-4E94-91A5-E248DA57F1A9}" dt="2021-03-30T14:44:11.123" v="1437" actId="26606"/>
          <ac:picMkLst>
            <pc:docMk/>
            <pc:sldMk cId="2585920642" sldId="262"/>
            <ac:picMk id="3" creationId="{8445F56F-8898-49D3-B445-91BE791DD517}"/>
          </ac:picMkLst>
        </pc:picChg>
        <pc:picChg chg="add del mod">
          <ac:chgData name="Juan S. Leon Becerra" userId="af986ae66b5120ee" providerId="LiveId" clId="{854663F9-A653-4E94-91A5-E248DA57F1A9}" dt="2021-03-30T14:40:11.909" v="1391" actId="478"/>
          <ac:picMkLst>
            <pc:docMk/>
            <pc:sldMk cId="2585920642" sldId="262"/>
            <ac:picMk id="5" creationId="{62A7121D-39A8-4B27-AED8-CE559B40EBB7}"/>
          </ac:picMkLst>
        </pc:picChg>
        <pc:picChg chg="add mod">
          <ac:chgData name="Juan S. Leon Becerra" userId="af986ae66b5120ee" providerId="LiveId" clId="{854663F9-A653-4E94-91A5-E248DA57F1A9}" dt="2021-03-30T14:44:11.123" v="1437" actId="26606"/>
          <ac:picMkLst>
            <pc:docMk/>
            <pc:sldMk cId="2585920642" sldId="262"/>
            <ac:picMk id="7" creationId="{B08612AD-60C8-43C0-8C9A-BC870BD880B2}"/>
          </ac:picMkLst>
        </pc:picChg>
      </pc:sldChg>
      <pc:sldChg chg="addSp modSp add mod ord">
        <pc:chgData name="Juan S. Leon Becerra" userId="af986ae66b5120ee" providerId="LiveId" clId="{854663F9-A653-4E94-91A5-E248DA57F1A9}" dt="2021-03-30T14:40:44.180" v="1397" actId="1076"/>
        <pc:sldMkLst>
          <pc:docMk/>
          <pc:sldMk cId="216400868" sldId="263"/>
        </pc:sldMkLst>
        <pc:picChg chg="add mod">
          <ac:chgData name="Juan S. Leon Becerra" userId="af986ae66b5120ee" providerId="LiveId" clId="{854663F9-A653-4E94-91A5-E248DA57F1A9}" dt="2021-03-30T14:40:44.180" v="1397" actId="1076"/>
          <ac:picMkLst>
            <pc:docMk/>
            <pc:sldMk cId="216400868" sldId="263"/>
            <ac:picMk id="3" creationId="{9F7BD1C4-9369-4C3C-B10F-E8FC3AA1A54E}"/>
          </ac:picMkLst>
        </pc:picChg>
      </pc:sldChg>
      <pc:sldChg chg="addSp delSp modSp add mod ord setBg">
        <pc:chgData name="Juan S. Leon Becerra" userId="af986ae66b5120ee" providerId="LiveId" clId="{854663F9-A653-4E94-91A5-E248DA57F1A9}" dt="2021-03-30T14:42:58.471" v="1427"/>
        <pc:sldMkLst>
          <pc:docMk/>
          <pc:sldMk cId="3677322910" sldId="264"/>
        </pc:sldMkLst>
        <pc:spChg chg="add">
          <ac:chgData name="Juan S. Leon Becerra" userId="af986ae66b5120ee" providerId="LiveId" clId="{854663F9-A653-4E94-91A5-E248DA57F1A9}" dt="2021-03-30T14:42:12.784" v="1410" actId="26606"/>
          <ac:spMkLst>
            <pc:docMk/>
            <pc:sldMk cId="3677322910" sldId="264"/>
            <ac:spMk id="12" creationId="{FABB624F-BF77-4AE1-B71D-2D681D4731B8}"/>
          </ac:spMkLst>
        </pc:spChg>
        <pc:picChg chg="add mod ord">
          <ac:chgData name="Juan S. Leon Becerra" userId="af986ae66b5120ee" providerId="LiveId" clId="{854663F9-A653-4E94-91A5-E248DA57F1A9}" dt="2021-03-30T14:42:12.784" v="1410" actId="26606"/>
          <ac:picMkLst>
            <pc:docMk/>
            <pc:sldMk cId="3677322910" sldId="264"/>
            <ac:picMk id="3" creationId="{2C8DFEC5-E108-46F8-8916-823ACAB01F21}"/>
          </ac:picMkLst>
        </pc:picChg>
        <pc:picChg chg="add mod ord">
          <ac:chgData name="Juan S. Leon Becerra" userId="af986ae66b5120ee" providerId="LiveId" clId="{854663F9-A653-4E94-91A5-E248DA57F1A9}" dt="2021-03-30T14:42:12.784" v="1410" actId="26606"/>
          <ac:picMkLst>
            <pc:docMk/>
            <pc:sldMk cId="3677322910" sldId="264"/>
            <ac:picMk id="5" creationId="{D2A39B47-A0AF-4C7B-83F9-D5F1CC216E40}"/>
          </ac:picMkLst>
        </pc:picChg>
        <pc:picChg chg="add del mod">
          <ac:chgData name="Juan S. Leon Becerra" userId="af986ae66b5120ee" providerId="LiveId" clId="{854663F9-A653-4E94-91A5-E248DA57F1A9}" dt="2021-03-30T14:42:37.592" v="1414" actId="478"/>
          <ac:picMkLst>
            <pc:docMk/>
            <pc:sldMk cId="3677322910" sldId="264"/>
            <ac:picMk id="7" creationId="{14F58128-DDC3-498E-B2D5-64F706366856}"/>
          </ac:picMkLst>
        </pc:picChg>
        <pc:picChg chg="add mod">
          <ac:chgData name="Juan S. Leon Becerra" userId="af986ae66b5120ee" providerId="LiveId" clId="{854663F9-A653-4E94-91A5-E248DA57F1A9}" dt="2021-03-30T14:42:46.718" v="1419" actId="14100"/>
          <ac:picMkLst>
            <pc:docMk/>
            <pc:sldMk cId="3677322910" sldId="264"/>
            <ac:picMk id="9" creationId="{1EFB12F9-82E9-4598-8A0F-941C6992F71E}"/>
          </ac:picMkLst>
        </pc:picChg>
      </pc:sldChg>
      <pc:sldChg chg="addSp delSp modSp new mod">
        <pc:chgData name="Juan S. Leon Becerra" userId="af986ae66b5120ee" providerId="LiveId" clId="{854663F9-A653-4E94-91A5-E248DA57F1A9}" dt="2021-03-30T15:24:07.357" v="1443" actId="478"/>
        <pc:sldMkLst>
          <pc:docMk/>
          <pc:sldMk cId="1183828608" sldId="265"/>
        </pc:sldMkLst>
        <pc:picChg chg="add del mod">
          <ac:chgData name="Juan S. Leon Becerra" userId="af986ae66b5120ee" providerId="LiveId" clId="{854663F9-A653-4E94-91A5-E248DA57F1A9}" dt="2021-03-30T14:43:33.142" v="1432" actId="478"/>
          <ac:picMkLst>
            <pc:docMk/>
            <pc:sldMk cId="1183828608" sldId="265"/>
            <ac:picMk id="3" creationId="{14AF48E5-AE0A-4999-B929-271931F6D61E}"/>
          </ac:picMkLst>
        </pc:picChg>
        <pc:picChg chg="add mod">
          <ac:chgData name="Juan S. Leon Becerra" userId="af986ae66b5120ee" providerId="LiveId" clId="{854663F9-A653-4E94-91A5-E248DA57F1A9}" dt="2021-03-30T14:43:36.241" v="1434" actId="1076"/>
          <ac:picMkLst>
            <pc:docMk/>
            <pc:sldMk cId="1183828608" sldId="265"/>
            <ac:picMk id="5" creationId="{2EB4C7E5-3E86-4A41-BB27-F08A80081904}"/>
          </ac:picMkLst>
        </pc:picChg>
        <pc:picChg chg="add del">
          <ac:chgData name="Juan S. Leon Becerra" userId="af986ae66b5120ee" providerId="LiveId" clId="{854663F9-A653-4E94-91A5-E248DA57F1A9}" dt="2021-03-30T15:24:07.357" v="1443" actId="478"/>
          <ac:picMkLst>
            <pc:docMk/>
            <pc:sldMk cId="1183828608" sldId="265"/>
            <ac:picMk id="7" creationId="{479FAC16-C6B4-4730-8ACE-8165B0C08F19}"/>
          </ac:picMkLst>
        </pc:picChg>
      </pc:sldChg>
      <pc:sldChg chg="addSp add mod">
        <pc:chgData name="Juan S. Leon Becerra" userId="af986ae66b5120ee" providerId="LiveId" clId="{854663F9-A653-4E94-91A5-E248DA57F1A9}" dt="2021-03-30T15:25:36.071" v="1466" actId="22"/>
        <pc:sldMkLst>
          <pc:docMk/>
          <pc:sldMk cId="2416679486" sldId="266"/>
        </pc:sldMkLst>
        <pc:picChg chg="add">
          <ac:chgData name="Juan S. Leon Becerra" userId="af986ae66b5120ee" providerId="LiveId" clId="{854663F9-A653-4E94-91A5-E248DA57F1A9}" dt="2021-03-30T15:25:36.071" v="1466" actId="22"/>
          <ac:picMkLst>
            <pc:docMk/>
            <pc:sldMk cId="2416679486" sldId="266"/>
            <ac:picMk id="3" creationId="{95711688-AC46-4AD9-B94F-C10027D778A6}"/>
          </ac:picMkLst>
        </pc:picChg>
      </pc:sldChg>
      <pc:sldChg chg="addSp delSp modSp add mod">
        <pc:chgData name="Juan S. Leon Becerra" userId="af986ae66b5120ee" providerId="LiveId" clId="{854663F9-A653-4E94-91A5-E248DA57F1A9}" dt="2021-03-30T15:26:47.141" v="1496" actId="478"/>
        <pc:sldMkLst>
          <pc:docMk/>
          <pc:sldMk cId="2693867398" sldId="267"/>
        </pc:sldMkLst>
        <pc:grpChg chg="mod">
          <ac:chgData name="Juan S. Leon Becerra" userId="af986ae66b5120ee" providerId="LiveId" clId="{854663F9-A653-4E94-91A5-E248DA57F1A9}" dt="2021-03-30T15:26:16.678" v="1479"/>
          <ac:grpSpMkLst>
            <pc:docMk/>
            <pc:sldMk cId="2693867398" sldId="267"/>
            <ac:grpSpMk id="14" creationId="{33CFE6D2-FD5F-428C-B233-914DC44B5549}"/>
          </ac:grpSpMkLst>
        </pc:grpChg>
        <pc:grpChg chg="mod">
          <ac:chgData name="Juan S. Leon Becerra" userId="af986ae66b5120ee" providerId="LiveId" clId="{854663F9-A653-4E94-91A5-E248DA57F1A9}" dt="2021-03-30T15:26:22.065" v="1491"/>
          <ac:grpSpMkLst>
            <pc:docMk/>
            <pc:sldMk cId="2693867398" sldId="267"/>
            <ac:grpSpMk id="26" creationId="{AD855DCB-88C5-4C96-83D7-ADC971537F51}"/>
          </ac:grpSpMkLst>
        </pc:grpChg>
        <pc:picChg chg="add del mod">
          <ac:chgData name="Juan S. Leon Becerra" userId="af986ae66b5120ee" providerId="LiveId" clId="{854663F9-A653-4E94-91A5-E248DA57F1A9}" dt="2021-03-30T15:26:47.141" v="1496" actId="478"/>
          <ac:picMkLst>
            <pc:docMk/>
            <pc:sldMk cId="2693867398" sldId="267"/>
            <ac:picMk id="3" creationId="{23396B03-CD5C-4E88-8388-F9E6963DCFEA}"/>
          </ac:picMkLst>
        </pc:picChg>
        <pc:picChg chg="add mod">
          <ac:chgData name="Juan S. Leon Becerra" userId="af986ae66b5120ee" providerId="LiveId" clId="{854663F9-A653-4E94-91A5-E248DA57F1A9}" dt="2021-03-30T15:26:39.106" v="1493" actId="1076"/>
          <ac:picMkLst>
            <pc:docMk/>
            <pc:sldMk cId="2693867398" sldId="267"/>
            <ac:picMk id="28" creationId="{A016A34A-C053-4061-8570-521F1A192530}"/>
          </ac:picMkLst>
        </pc:picChg>
        <pc:inkChg chg="add">
          <ac:chgData name="Juan S. Leon Becerra" userId="af986ae66b5120ee" providerId="LiveId" clId="{854663F9-A653-4E94-91A5-E248DA57F1A9}" dt="2021-03-30T15:26:01.236" v="1469" actId="9405"/>
          <ac:inkMkLst>
            <pc:docMk/>
            <pc:sldMk cId="2693867398" sldId="267"/>
            <ac:inkMk id="4" creationId="{0ECE1A6F-068B-41EC-88C0-D9207E6ACABA}"/>
          </ac:inkMkLst>
        </pc:inkChg>
        <pc:inkChg chg="add">
          <ac:chgData name="Juan S. Leon Becerra" userId="af986ae66b5120ee" providerId="LiveId" clId="{854663F9-A653-4E94-91A5-E248DA57F1A9}" dt="2021-03-30T15:26:03.751" v="1470" actId="9405"/>
          <ac:inkMkLst>
            <pc:docMk/>
            <pc:sldMk cId="2693867398" sldId="267"/>
            <ac:inkMk id="5" creationId="{9EABE3EC-26C0-48E3-8C2F-78D549DA3703}"/>
          </ac:inkMkLst>
        </pc:inkChg>
        <pc:inkChg chg="add">
          <ac:chgData name="Juan S. Leon Becerra" userId="af986ae66b5120ee" providerId="LiveId" clId="{854663F9-A653-4E94-91A5-E248DA57F1A9}" dt="2021-03-30T15:26:06.048" v="1471" actId="9405"/>
          <ac:inkMkLst>
            <pc:docMk/>
            <pc:sldMk cId="2693867398" sldId="267"/>
            <ac:inkMk id="6" creationId="{96BD0435-D244-4667-8209-DA5CCC20E51B}"/>
          </ac:inkMkLst>
        </pc:inkChg>
        <pc:inkChg chg="add mod">
          <ac:chgData name="Juan S. Leon Becerra" userId="af986ae66b5120ee" providerId="LiveId" clId="{854663F9-A653-4E94-91A5-E248DA57F1A9}" dt="2021-03-30T15:26:44.209" v="1495" actId="1076"/>
          <ac:inkMkLst>
            <pc:docMk/>
            <pc:sldMk cId="2693867398" sldId="267"/>
            <ac:inkMk id="7" creationId="{F1DEF067-FF3A-4B91-BB05-1734731E14A8}"/>
          </ac:inkMkLst>
        </pc:inkChg>
        <pc:inkChg chg="add mod">
          <ac:chgData name="Juan S. Leon Becerra" userId="af986ae66b5120ee" providerId="LiveId" clId="{854663F9-A653-4E94-91A5-E248DA57F1A9}" dt="2021-03-30T15:26:16.678" v="1479"/>
          <ac:inkMkLst>
            <pc:docMk/>
            <pc:sldMk cId="2693867398" sldId="267"/>
            <ac:inkMk id="8" creationId="{1EE6F08D-E2A3-447D-9E81-DDE54065960E}"/>
          </ac:inkMkLst>
        </pc:inkChg>
        <pc:inkChg chg="add mod">
          <ac:chgData name="Juan S. Leon Becerra" userId="af986ae66b5120ee" providerId="LiveId" clId="{854663F9-A653-4E94-91A5-E248DA57F1A9}" dt="2021-03-30T15:26:16.678" v="1479"/>
          <ac:inkMkLst>
            <pc:docMk/>
            <pc:sldMk cId="2693867398" sldId="267"/>
            <ac:inkMk id="9" creationId="{197371AD-4AB3-4E73-AF40-5EDB775B9CAE}"/>
          </ac:inkMkLst>
        </pc:inkChg>
        <pc:inkChg chg="add mod">
          <ac:chgData name="Juan S. Leon Becerra" userId="af986ae66b5120ee" providerId="LiveId" clId="{854663F9-A653-4E94-91A5-E248DA57F1A9}" dt="2021-03-30T15:26:16.678" v="1479"/>
          <ac:inkMkLst>
            <pc:docMk/>
            <pc:sldMk cId="2693867398" sldId="267"/>
            <ac:inkMk id="10" creationId="{47F56BFD-585C-431D-9484-2FFB30F7265A}"/>
          </ac:inkMkLst>
        </pc:inkChg>
        <pc:inkChg chg="add mod">
          <ac:chgData name="Juan S. Leon Becerra" userId="af986ae66b5120ee" providerId="LiveId" clId="{854663F9-A653-4E94-91A5-E248DA57F1A9}" dt="2021-03-30T15:26:16.678" v="1479"/>
          <ac:inkMkLst>
            <pc:docMk/>
            <pc:sldMk cId="2693867398" sldId="267"/>
            <ac:inkMk id="11" creationId="{A9940B68-30CC-429C-9EF9-4BB7F9CADEE4}"/>
          </ac:inkMkLst>
        </pc:inkChg>
        <pc:inkChg chg="add mod">
          <ac:chgData name="Juan S. Leon Becerra" userId="af986ae66b5120ee" providerId="LiveId" clId="{854663F9-A653-4E94-91A5-E248DA57F1A9}" dt="2021-03-30T15:26:16.678" v="1479"/>
          <ac:inkMkLst>
            <pc:docMk/>
            <pc:sldMk cId="2693867398" sldId="267"/>
            <ac:inkMk id="12" creationId="{34BBD443-89B6-4CD6-B182-44FDB4C37EC5}"/>
          </ac:inkMkLst>
        </pc:inkChg>
        <pc:inkChg chg="add mod">
          <ac:chgData name="Juan S. Leon Becerra" userId="af986ae66b5120ee" providerId="LiveId" clId="{854663F9-A653-4E94-91A5-E248DA57F1A9}" dt="2021-03-30T15:26:16.678" v="1479"/>
          <ac:inkMkLst>
            <pc:docMk/>
            <pc:sldMk cId="2693867398" sldId="267"/>
            <ac:inkMk id="13" creationId="{3D9F21D8-94F5-4710-A083-C30C4B048DB3}"/>
          </ac:inkMkLst>
        </pc:inkChg>
        <pc:inkChg chg="add mod">
          <ac:chgData name="Juan S. Leon Becerra" userId="af986ae66b5120ee" providerId="LiveId" clId="{854663F9-A653-4E94-91A5-E248DA57F1A9}" dt="2021-03-30T15:26:22.065" v="1491"/>
          <ac:inkMkLst>
            <pc:docMk/>
            <pc:sldMk cId="2693867398" sldId="267"/>
            <ac:inkMk id="15" creationId="{A760B43F-9096-490C-9CA6-48E05F4D8CB5}"/>
          </ac:inkMkLst>
        </pc:inkChg>
        <pc:inkChg chg="add mod">
          <ac:chgData name="Juan S. Leon Becerra" userId="af986ae66b5120ee" providerId="LiveId" clId="{854663F9-A653-4E94-91A5-E248DA57F1A9}" dt="2021-03-30T15:26:22.065" v="1491"/>
          <ac:inkMkLst>
            <pc:docMk/>
            <pc:sldMk cId="2693867398" sldId="267"/>
            <ac:inkMk id="16" creationId="{75B10D2F-EA50-4A93-9926-10DBEAB15514}"/>
          </ac:inkMkLst>
        </pc:inkChg>
        <pc:inkChg chg="add mod">
          <ac:chgData name="Juan S. Leon Becerra" userId="af986ae66b5120ee" providerId="LiveId" clId="{854663F9-A653-4E94-91A5-E248DA57F1A9}" dt="2021-03-30T15:26:22.065" v="1491"/>
          <ac:inkMkLst>
            <pc:docMk/>
            <pc:sldMk cId="2693867398" sldId="267"/>
            <ac:inkMk id="17" creationId="{891630B9-2A45-4FE3-87E0-F4FC57A5915C}"/>
          </ac:inkMkLst>
        </pc:inkChg>
        <pc:inkChg chg="add mod">
          <ac:chgData name="Juan S. Leon Becerra" userId="af986ae66b5120ee" providerId="LiveId" clId="{854663F9-A653-4E94-91A5-E248DA57F1A9}" dt="2021-03-30T15:26:22.065" v="1491"/>
          <ac:inkMkLst>
            <pc:docMk/>
            <pc:sldMk cId="2693867398" sldId="267"/>
            <ac:inkMk id="18" creationId="{DAAEC266-6FEA-4386-85AE-405781878DB4}"/>
          </ac:inkMkLst>
        </pc:inkChg>
        <pc:inkChg chg="add mod">
          <ac:chgData name="Juan S. Leon Becerra" userId="af986ae66b5120ee" providerId="LiveId" clId="{854663F9-A653-4E94-91A5-E248DA57F1A9}" dt="2021-03-30T15:26:22.065" v="1491"/>
          <ac:inkMkLst>
            <pc:docMk/>
            <pc:sldMk cId="2693867398" sldId="267"/>
            <ac:inkMk id="19" creationId="{D8D554FA-EF64-42FF-9876-50A1C1C4BC35}"/>
          </ac:inkMkLst>
        </pc:inkChg>
        <pc:inkChg chg="add mod">
          <ac:chgData name="Juan S. Leon Becerra" userId="af986ae66b5120ee" providerId="LiveId" clId="{854663F9-A653-4E94-91A5-E248DA57F1A9}" dt="2021-03-30T15:26:22.065" v="1491"/>
          <ac:inkMkLst>
            <pc:docMk/>
            <pc:sldMk cId="2693867398" sldId="267"/>
            <ac:inkMk id="20" creationId="{5AAB30C1-5F43-4ECE-A8F2-ED85A0061CF0}"/>
          </ac:inkMkLst>
        </pc:inkChg>
        <pc:inkChg chg="add mod">
          <ac:chgData name="Juan S. Leon Becerra" userId="af986ae66b5120ee" providerId="LiveId" clId="{854663F9-A653-4E94-91A5-E248DA57F1A9}" dt="2021-03-30T15:26:22.065" v="1491"/>
          <ac:inkMkLst>
            <pc:docMk/>
            <pc:sldMk cId="2693867398" sldId="267"/>
            <ac:inkMk id="21" creationId="{339D3701-9265-4774-AD54-1CE51A9BE808}"/>
          </ac:inkMkLst>
        </pc:inkChg>
        <pc:inkChg chg="add mod">
          <ac:chgData name="Juan S. Leon Becerra" userId="af986ae66b5120ee" providerId="LiveId" clId="{854663F9-A653-4E94-91A5-E248DA57F1A9}" dt="2021-03-30T15:26:22.065" v="1491"/>
          <ac:inkMkLst>
            <pc:docMk/>
            <pc:sldMk cId="2693867398" sldId="267"/>
            <ac:inkMk id="22" creationId="{9567687C-97A5-49EA-9502-9BAA381732E7}"/>
          </ac:inkMkLst>
        </pc:inkChg>
        <pc:inkChg chg="add mod">
          <ac:chgData name="Juan S. Leon Becerra" userId="af986ae66b5120ee" providerId="LiveId" clId="{854663F9-A653-4E94-91A5-E248DA57F1A9}" dt="2021-03-30T15:26:22.065" v="1491"/>
          <ac:inkMkLst>
            <pc:docMk/>
            <pc:sldMk cId="2693867398" sldId="267"/>
            <ac:inkMk id="23" creationId="{11B14AEF-A4A1-48A8-A0DD-50528743FC7E}"/>
          </ac:inkMkLst>
        </pc:inkChg>
        <pc:inkChg chg="add mod">
          <ac:chgData name="Juan S. Leon Becerra" userId="af986ae66b5120ee" providerId="LiveId" clId="{854663F9-A653-4E94-91A5-E248DA57F1A9}" dt="2021-03-30T15:26:22.065" v="1491"/>
          <ac:inkMkLst>
            <pc:docMk/>
            <pc:sldMk cId="2693867398" sldId="267"/>
            <ac:inkMk id="24" creationId="{8CDA69CC-D483-440D-AF17-9A2C7E14C231}"/>
          </ac:inkMkLst>
        </pc:inkChg>
        <pc:inkChg chg="add mod">
          <ac:chgData name="Juan S. Leon Becerra" userId="af986ae66b5120ee" providerId="LiveId" clId="{854663F9-A653-4E94-91A5-E248DA57F1A9}" dt="2021-03-30T15:26:22.065" v="1491"/>
          <ac:inkMkLst>
            <pc:docMk/>
            <pc:sldMk cId="2693867398" sldId="267"/>
            <ac:inkMk id="25" creationId="{87E63BB5-70D5-4BED-A07B-DE453AEB33EC}"/>
          </ac:inkMkLst>
        </pc:inkChg>
      </pc:sldChg>
      <pc:sldChg chg="addSp modSp add mod">
        <pc:chgData name="Juan S. Leon Becerra" userId="af986ae66b5120ee" providerId="LiveId" clId="{854663F9-A653-4E94-91A5-E248DA57F1A9}" dt="2021-03-30T15:27:28.612" v="1499" actId="1076"/>
        <pc:sldMkLst>
          <pc:docMk/>
          <pc:sldMk cId="3245677752" sldId="268"/>
        </pc:sldMkLst>
        <pc:picChg chg="add mod">
          <ac:chgData name="Juan S. Leon Becerra" userId="af986ae66b5120ee" providerId="LiveId" clId="{854663F9-A653-4E94-91A5-E248DA57F1A9}" dt="2021-03-30T15:27:28.612" v="1499" actId="1076"/>
          <ac:picMkLst>
            <pc:docMk/>
            <pc:sldMk cId="3245677752" sldId="268"/>
            <ac:picMk id="3" creationId="{CC232371-9354-477E-99E2-74377E84BFA4}"/>
          </ac:picMkLst>
        </pc:picChg>
      </pc:sldChg>
      <pc:sldChg chg="addSp modSp add mod">
        <pc:chgData name="Juan S. Leon Becerra" userId="af986ae66b5120ee" providerId="LiveId" clId="{854663F9-A653-4E94-91A5-E248DA57F1A9}" dt="2021-03-30T15:27:53.668" v="1501" actId="1076"/>
        <pc:sldMkLst>
          <pc:docMk/>
          <pc:sldMk cId="2783626027" sldId="269"/>
        </pc:sldMkLst>
        <pc:picChg chg="add mod">
          <ac:chgData name="Juan S. Leon Becerra" userId="af986ae66b5120ee" providerId="LiveId" clId="{854663F9-A653-4E94-91A5-E248DA57F1A9}" dt="2021-03-30T15:27:53.668" v="1501" actId="1076"/>
          <ac:picMkLst>
            <pc:docMk/>
            <pc:sldMk cId="2783626027" sldId="269"/>
            <ac:picMk id="3" creationId="{2DFFB037-A59F-4691-9BB0-8388D37C2F73}"/>
          </ac:picMkLst>
        </pc:picChg>
      </pc:sldChg>
      <pc:sldChg chg="addSp add mod">
        <pc:chgData name="Juan S. Leon Becerra" userId="af986ae66b5120ee" providerId="LiveId" clId="{854663F9-A653-4E94-91A5-E248DA57F1A9}" dt="2021-03-30T15:27:55.126" v="1502" actId="22"/>
        <pc:sldMkLst>
          <pc:docMk/>
          <pc:sldMk cId="3027185527" sldId="270"/>
        </pc:sldMkLst>
        <pc:picChg chg="add">
          <ac:chgData name="Juan S. Leon Becerra" userId="af986ae66b5120ee" providerId="LiveId" clId="{854663F9-A653-4E94-91A5-E248DA57F1A9}" dt="2021-03-30T15:27:55.126" v="1502" actId="22"/>
          <ac:picMkLst>
            <pc:docMk/>
            <pc:sldMk cId="3027185527" sldId="270"/>
            <ac:picMk id="3" creationId="{F244D465-BE70-4E4C-9982-822ADC928549}"/>
          </ac:picMkLst>
        </pc:picChg>
      </pc:sldChg>
      <pc:sldChg chg="addSp new mod">
        <pc:chgData name="Juan S. Leon Becerra" userId="af986ae66b5120ee" providerId="LiveId" clId="{854663F9-A653-4E94-91A5-E248DA57F1A9}" dt="2021-03-30T15:28:12.753" v="1504" actId="22"/>
        <pc:sldMkLst>
          <pc:docMk/>
          <pc:sldMk cId="2545102802" sldId="271"/>
        </pc:sldMkLst>
        <pc:picChg chg="add">
          <ac:chgData name="Juan S. Leon Becerra" userId="af986ae66b5120ee" providerId="LiveId" clId="{854663F9-A653-4E94-91A5-E248DA57F1A9}" dt="2021-03-30T15:28:12.753" v="1504" actId="22"/>
          <ac:picMkLst>
            <pc:docMk/>
            <pc:sldMk cId="2545102802" sldId="271"/>
            <ac:picMk id="3" creationId="{254BF900-FF14-44A0-9340-D28532A01021}"/>
          </ac:picMkLst>
        </pc:picChg>
      </pc:sldChg>
      <pc:sldChg chg="addSp modSp new mod">
        <pc:chgData name="Juan S. Leon Becerra" userId="af986ae66b5120ee" providerId="LiveId" clId="{854663F9-A653-4E94-91A5-E248DA57F1A9}" dt="2021-03-30T15:28:50.761" v="1520" actId="1076"/>
        <pc:sldMkLst>
          <pc:docMk/>
          <pc:sldMk cId="2322017814" sldId="272"/>
        </pc:sldMkLst>
        <pc:picChg chg="add mod">
          <ac:chgData name="Juan S. Leon Becerra" userId="af986ae66b5120ee" providerId="LiveId" clId="{854663F9-A653-4E94-91A5-E248DA57F1A9}" dt="2021-03-30T15:28:50.761" v="1520" actId="1076"/>
          <ac:picMkLst>
            <pc:docMk/>
            <pc:sldMk cId="2322017814" sldId="272"/>
            <ac:picMk id="3" creationId="{753C817F-6878-4987-894E-FE3FCA32A1E9}"/>
          </ac:picMkLst>
        </pc:picChg>
      </pc:sldChg>
      <pc:sldChg chg="addSp add mod">
        <pc:chgData name="Juan S. Leon Becerra" userId="af986ae66b5120ee" providerId="LiveId" clId="{854663F9-A653-4E94-91A5-E248DA57F1A9}" dt="2021-03-30T15:29:07.612" v="1521" actId="22"/>
        <pc:sldMkLst>
          <pc:docMk/>
          <pc:sldMk cId="3568162773" sldId="273"/>
        </pc:sldMkLst>
        <pc:picChg chg="add">
          <ac:chgData name="Juan S. Leon Becerra" userId="af986ae66b5120ee" providerId="LiveId" clId="{854663F9-A653-4E94-91A5-E248DA57F1A9}" dt="2021-03-30T15:29:07.612" v="1521" actId="22"/>
          <ac:picMkLst>
            <pc:docMk/>
            <pc:sldMk cId="3568162773" sldId="273"/>
            <ac:picMk id="3" creationId="{FCAF251F-5907-4737-A0B2-2BE585A9C046}"/>
          </ac:picMkLst>
        </pc:picChg>
      </pc:sldChg>
      <pc:sldChg chg="addSp add mod">
        <pc:chgData name="Juan S. Leon Becerra" userId="af986ae66b5120ee" providerId="LiveId" clId="{854663F9-A653-4E94-91A5-E248DA57F1A9}" dt="2021-03-30T15:29:19.429" v="1522" actId="22"/>
        <pc:sldMkLst>
          <pc:docMk/>
          <pc:sldMk cId="233214957" sldId="274"/>
        </pc:sldMkLst>
        <pc:picChg chg="add">
          <ac:chgData name="Juan S. Leon Becerra" userId="af986ae66b5120ee" providerId="LiveId" clId="{854663F9-A653-4E94-91A5-E248DA57F1A9}" dt="2021-03-30T15:29:19.429" v="1522" actId="22"/>
          <ac:picMkLst>
            <pc:docMk/>
            <pc:sldMk cId="233214957" sldId="274"/>
            <ac:picMk id="3" creationId="{7787F009-7AE7-4077-90C9-72E2B67B0D22}"/>
          </ac:picMkLst>
        </pc:picChg>
      </pc:sldChg>
      <pc:sldChg chg="addSp add mod">
        <pc:chgData name="Juan S. Leon Becerra" userId="af986ae66b5120ee" providerId="LiveId" clId="{854663F9-A653-4E94-91A5-E248DA57F1A9}" dt="2021-03-30T15:29:31.753" v="1523" actId="22"/>
        <pc:sldMkLst>
          <pc:docMk/>
          <pc:sldMk cId="3970122229" sldId="275"/>
        </pc:sldMkLst>
        <pc:picChg chg="add">
          <ac:chgData name="Juan S. Leon Becerra" userId="af986ae66b5120ee" providerId="LiveId" clId="{854663F9-A653-4E94-91A5-E248DA57F1A9}" dt="2021-03-30T15:29:31.753" v="1523" actId="22"/>
          <ac:picMkLst>
            <pc:docMk/>
            <pc:sldMk cId="3970122229" sldId="275"/>
            <ac:picMk id="3" creationId="{F3C9F34C-F0F4-4FCF-A837-801557F040D6}"/>
          </ac:picMkLst>
        </pc:picChg>
      </pc:sldChg>
      <pc:sldChg chg="addSp modSp add mod">
        <pc:chgData name="Juan S. Leon Becerra" userId="af986ae66b5120ee" providerId="LiveId" clId="{854663F9-A653-4E94-91A5-E248DA57F1A9}" dt="2021-03-30T15:29:48.585" v="1526" actId="1076"/>
        <pc:sldMkLst>
          <pc:docMk/>
          <pc:sldMk cId="1479634252" sldId="276"/>
        </pc:sldMkLst>
        <pc:picChg chg="add mod">
          <ac:chgData name="Juan S. Leon Becerra" userId="af986ae66b5120ee" providerId="LiveId" clId="{854663F9-A653-4E94-91A5-E248DA57F1A9}" dt="2021-03-30T15:29:48.585" v="1526" actId="1076"/>
          <ac:picMkLst>
            <pc:docMk/>
            <pc:sldMk cId="1479634252" sldId="276"/>
            <ac:picMk id="3" creationId="{B44266DF-C3AD-467D-92E0-D372A723F41C}"/>
          </ac:picMkLst>
        </pc:picChg>
      </pc:sldChg>
      <pc:sldChg chg="addSp modSp add mod setBg">
        <pc:chgData name="Juan S. Leon Becerra" userId="af986ae66b5120ee" providerId="LiveId" clId="{854663F9-A653-4E94-91A5-E248DA57F1A9}" dt="2021-03-30T15:30:19.376" v="1531" actId="26606"/>
        <pc:sldMkLst>
          <pc:docMk/>
          <pc:sldMk cId="2117605236" sldId="277"/>
        </pc:sldMkLst>
        <pc:picChg chg="add mod">
          <ac:chgData name="Juan S. Leon Becerra" userId="af986ae66b5120ee" providerId="LiveId" clId="{854663F9-A653-4E94-91A5-E248DA57F1A9}" dt="2021-03-30T15:30:19.376" v="1531" actId="26606"/>
          <ac:picMkLst>
            <pc:docMk/>
            <pc:sldMk cId="2117605236" sldId="277"/>
            <ac:picMk id="3" creationId="{F445A1BB-2B78-4A56-A0B6-A8F52824C189}"/>
          </ac:picMkLst>
        </pc:picChg>
        <pc:picChg chg="add mod">
          <ac:chgData name="Juan S. Leon Becerra" userId="af986ae66b5120ee" providerId="LiveId" clId="{854663F9-A653-4E94-91A5-E248DA57F1A9}" dt="2021-03-30T15:30:19.376" v="1531" actId="26606"/>
          <ac:picMkLst>
            <pc:docMk/>
            <pc:sldMk cId="2117605236" sldId="277"/>
            <ac:picMk id="5" creationId="{E6A7C3EF-CAB7-4636-A119-2D701D9CC0A0}"/>
          </ac:picMkLst>
        </pc:picChg>
      </pc:sldChg>
      <pc:sldChg chg="addSp delSp modSp add mod">
        <pc:chgData name="Juan S. Leon Becerra" userId="af986ae66b5120ee" providerId="LiveId" clId="{854663F9-A653-4E94-91A5-E248DA57F1A9}" dt="2021-03-30T15:31:03.398" v="1536" actId="1076"/>
        <pc:sldMkLst>
          <pc:docMk/>
          <pc:sldMk cId="3589714578" sldId="278"/>
        </pc:sldMkLst>
        <pc:picChg chg="add del">
          <ac:chgData name="Juan S. Leon Becerra" userId="af986ae66b5120ee" providerId="LiveId" clId="{854663F9-A653-4E94-91A5-E248DA57F1A9}" dt="2021-03-30T15:31:01.388" v="1535" actId="478"/>
          <ac:picMkLst>
            <pc:docMk/>
            <pc:sldMk cId="3589714578" sldId="278"/>
            <ac:picMk id="3" creationId="{A96FFF8F-8E36-477D-8336-B0A7944776A2}"/>
          </ac:picMkLst>
        </pc:picChg>
        <pc:picChg chg="add mod">
          <ac:chgData name="Juan S. Leon Becerra" userId="af986ae66b5120ee" providerId="LiveId" clId="{854663F9-A653-4E94-91A5-E248DA57F1A9}" dt="2021-03-30T15:31:03.398" v="1536" actId="1076"/>
          <ac:picMkLst>
            <pc:docMk/>
            <pc:sldMk cId="3589714578" sldId="278"/>
            <ac:picMk id="5" creationId="{EAA38D5B-E4C9-459D-8653-FE796129AA89}"/>
          </ac:picMkLst>
        </pc:picChg>
      </pc:sldChg>
      <pc:sldChg chg="addSp delSp modSp add mod">
        <pc:chgData name="Juan S. Leon Becerra" userId="af986ae66b5120ee" providerId="LiveId" clId="{854663F9-A653-4E94-91A5-E248DA57F1A9}" dt="2021-03-30T15:36:04.312" v="1589" actId="1076"/>
        <pc:sldMkLst>
          <pc:docMk/>
          <pc:sldMk cId="614595979" sldId="279"/>
        </pc:sldMkLst>
        <pc:spChg chg="add mod">
          <ac:chgData name="Juan S. Leon Becerra" userId="af986ae66b5120ee" providerId="LiveId" clId="{854663F9-A653-4E94-91A5-E248DA57F1A9}" dt="2021-03-30T15:32:22.156" v="1584" actId="20577"/>
          <ac:spMkLst>
            <pc:docMk/>
            <pc:sldMk cId="614595979" sldId="279"/>
            <ac:spMk id="5" creationId="{65FC42EB-0563-4717-9514-8B3EE02D62DC}"/>
          </ac:spMkLst>
        </pc:spChg>
        <pc:picChg chg="add del mod">
          <ac:chgData name="Juan S. Leon Becerra" userId="af986ae66b5120ee" providerId="LiveId" clId="{854663F9-A653-4E94-91A5-E248DA57F1A9}" dt="2021-03-30T15:35:59.527" v="1585" actId="478"/>
          <ac:picMkLst>
            <pc:docMk/>
            <pc:sldMk cId="614595979" sldId="279"/>
            <ac:picMk id="3" creationId="{8701E7A3-54DF-4ADB-A1D7-215EE309B084}"/>
          </ac:picMkLst>
        </pc:picChg>
        <pc:picChg chg="add mod">
          <ac:chgData name="Juan S. Leon Becerra" userId="af986ae66b5120ee" providerId="LiveId" clId="{854663F9-A653-4E94-91A5-E248DA57F1A9}" dt="2021-03-30T15:36:04.312" v="1589" actId="1076"/>
          <ac:picMkLst>
            <pc:docMk/>
            <pc:sldMk cId="614595979" sldId="279"/>
            <ac:picMk id="7" creationId="{87745B82-8739-4020-99EC-14D38E990B4F}"/>
          </ac:picMkLst>
        </pc:picChg>
      </pc:sldChg>
      <pc:sldChg chg="addSp add mod">
        <pc:chgData name="Juan S. Leon Becerra" userId="af986ae66b5120ee" providerId="LiveId" clId="{854663F9-A653-4E94-91A5-E248DA57F1A9}" dt="2021-03-30T15:36:27.149" v="1590" actId="22"/>
        <pc:sldMkLst>
          <pc:docMk/>
          <pc:sldMk cId="1890240372" sldId="280"/>
        </pc:sldMkLst>
        <pc:picChg chg="add">
          <ac:chgData name="Juan S. Leon Becerra" userId="af986ae66b5120ee" providerId="LiveId" clId="{854663F9-A653-4E94-91A5-E248DA57F1A9}" dt="2021-03-30T15:36:27.149" v="1590" actId="22"/>
          <ac:picMkLst>
            <pc:docMk/>
            <pc:sldMk cId="1890240372" sldId="280"/>
            <ac:picMk id="3" creationId="{47CBCA02-3C03-45C5-95FE-8F5B97DE4337}"/>
          </ac:picMkLst>
        </pc:picChg>
      </pc:sldChg>
      <pc:sldChg chg="addSp add mod">
        <pc:chgData name="Juan S. Leon Becerra" userId="af986ae66b5120ee" providerId="LiveId" clId="{854663F9-A653-4E94-91A5-E248DA57F1A9}" dt="2021-03-30T15:36:38.279" v="1591" actId="22"/>
        <pc:sldMkLst>
          <pc:docMk/>
          <pc:sldMk cId="4123411507" sldId="281"/>
        </pc:sldMkLst>
        <pc:picChg chg="add">
          <ac:chgData name="Juan S. Leon Becerra" userId="af986ae66b5120ee" providerId="LiveId" clId="{854663F9-A653-4E94-91A5-E248DA57F1A9}" dt="2021-03-30T15:36:38.279" v="1591" actId="22"/>
          <ac:picMkLst>
            <pc:docMk/>
            <pc:sldMk cId="4123411507" sldId="281"/>
            <ac:picMk id="3" creationId="{628F0857-6795-45C5-B23F-68B8424830FA}"/>
          </ac:picMkLst>
        </pc:picChg>
      </pc:sldChg>
      <pc:sldChg chg="addSp modSp add mod setBg">
        <pc:chgData name="Juan S. Leon Becerra" userId="af986ae66b5120ee" providerId="LiveId" clId="{854663F9-A653-4E94-91A5-E248DA57F1A9}" dt="2021-03-30T15:36:59.887" v="1595" actId="26606"/>
        <pc:sldMkLst>
          <pc:docMk/>
          <pc:sldMk cId="3798714752" sldId="282"/>
        </pc:sldMkLst>
        <pc:picChg chg="add mod ord">
          <ac:chgData name="Juan S. Leon Becerra" userId="af986ae66b5120ee" providerId="LiveId" clId="{854663F9-A653-4E94-91A5-E248DA57F1A9}" dt="2021-03-30T15:36:59.887" v="1595" actId="26606"/>
          <ac:picMkLst>
            <pc:docMk/>
            <pc:sldMk cId="3798714752" sldId="282"/>
            <ac:picMk id="3" creationId="{7B59C436-E8DC-4841-8A08-1E9774F02563}"/>
          </ac:picMkLst>
        </pc:picChg>
        <pc:picChg chg="add mod">
          <ac:chgData name="Juan S. Leon Becerra" userId="af986ae66b5120ee" providerId="LiveId" clId="{854663F9-A653-4E94-91A5-E248DA57F1A9}" dt="2021-03-30T15:36:59.887" v="1595" actId="26606"/>
          <ac:picMkLst>
            <pc:docMk/>
            <pc:sldMk cId="3798714752" sldId="282"/>
            <ac:picMk id="5" creationId="{D219A6E1-C60B-4E3C-84A8-1858838F3EBC}"/>
          </ac:picMkLst>
        </pc:picChg>
      </pc:sldChg>
      <pc:sldChg chg="addSp modSp add mod">
        <pc:chgData name="Juan S. Leon Becerra" userId="af986ae66b5120ee" providerId="LiveId" clId="{854663F9-A653-4E94-91A5-E248DA57F1A9}" dt="2021-03-30T15:40:55.576" v="1597" actId="1076"/>
        <pc:sldMkLst>
          <pc:docMk/>
          <pc:sldMk cId="1733386591" sldId="283"/>
        </pc:sldMkLst>
        <pc:picChg chg="add mod">
          <ac:chgData name="Juan S. Leon Becerra" userId="af986ae66b5120ee" providerId="LiveId" clId="{854663F9-A653-4E94-91A5-E248DA57F1A9}" dt="2021-03-30T15:40:55.576" v="1597" actId="1076"/>
          <ac:picMkLst>
            <pc:docMk/>
            <pc:sldMk cId="1733386591" sldId="283"/>
            <ac:picMk id="3" creationId="{11BB9798-0D4E-4793-A5F8-2BBADC052855}"/>
          </ac:picMkLst>
        </pc:picChg>
      </pc:sldChg>
      <pc:sldChg chg="addSp delSp modSp add mod">
        <pc:chgData name="Juan S. Leon Becerra" userId="af986ae66b5120ee" providerId="LiveId" clId="{854663F9-A653-4E94-91A5-E248DA57F1A9}" dt="2021-03-30T15:41:16.332" v="1602" actId="1076"/>
        <pc:sldMkLst>
          <pc:docMk/>
          <pc:sldMk cId="817212018" sldId="284"/>
        </pc:sldMkLst>
        <pc:picChg chg="add del mod">
          <ac:chgData name="Juan S. Leon Becerra" userId="af986ae66b5120ee" providerId="LiveId" clId="{854663F9-A653-4E94-91A5-E248DA57F1A9}" dt="2021-03-30T15:41:14.122" v="1600" actId="478"/>
          <ac:picMkLst>
            <pc:docMk/>
            <pc:sldMk cId="817212018" sldId="284"/>
            <ac:picMk id="3" creationId="{1986D105-5566-4EA0-BCAF-F3C40113AF9B}"/>
          </ac:picMkLst>
        </pc:picChg>
        <pc:picChg chg="add mod">
          <ac:chgData name="Juan S. Leon Becerra" userId="af986ae66b5120ee" providerId="LiveId" clId="{854663F9-A653-4E94-91A5-E248DA57F1A9}" dt="2021-03-30T15:41:16.332" v="1602" actId="1076"/>
          <ac:picMkLst>
            <pc:docMk/>
            <pc:sldMk cId="817212018" sldId="284"/>
            <ac:picMk id="5" creationId="{C5844B12-AA65-4774-BC68-F3BF980F2D41}"/>
          </ac:picMkLst>
        </pc:picChg>
      </pc:sldChg>
      <pc:sldChg chg="add del">
        <pc:chgData name="Juan S. Leon Becerra" userId="af986ae66b5120ee" providerId="LiveId" clId="{854663F9-A653-4E94-91A5-E248DA57F1A9}" dt="2021-03-30T15:41:27.605" v="1603" actId="47"/>
        <pc:sldMkLst>
          <pc:docMk/>
          <pc:sldMk cId="1512190056" sldId="28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3:45.972"/>
    </inkml:context>
    <inkml:brush xml:id="br0">
      <inkml:brushProperty name="width" value="0.05" units="cm"/>
      <inkml:brushProperty name="height" value="0.05" units="cm"/>
      <inkml:brushProperty name="color" value="#E71224"/>
    </inkml:brush>
  </inkml:definitions>
  <inkml:trace contextRef="#ctx0" brushRef="#br0">228 51 704,'0'0'136,"0"-1"-1,0 1 0,0-1 1,0 1-1,0 0 0,0-1 1,0 1-1,0-1 0,0 1 1,0-1-1,0 1 0,-1-1 1,1 1-1,0-1 0,0 1 1,0-1-1,-1 1 0,1 0 1,0-1-1,0 1 0,-1-1 1,1 1-1,0 0 0,-1-1 0,1 1 1,-1 0-1,1 0 0,0-1 1,-1 1-1,1 0 0,-1 0 1,1-1-1,-1 1 0,-18 5 1334,-18 21-704,-7 19-265,33-33-84,0 0 0,-24 19 0,30-26-341,0 0 0,1 1 1,0-1-1,0 1 0,0 0 1,1 0-1,0 0 0,0 0 1,0 1-1,1-1 0,0 1 0,0 0 1,1 0-1,-2 9 0,-6 23 197,7-28-211,0-1 0,1 1 0,0-1 0,1 1 1,1-1-1,2 21 0,0 14 20,-3-43-82,-1 0 0,1-1 1,0 1-1,0 0 0,-1 0 0,1-1 0,1 1 0,-1 0 1,0 0-1,0-1 0,1 1 0,-1 0 0,1 0 0,-1-1 1,1 1-1,-1-1 0,1 1 0,0 0 0,0-1 0,0 0 1,0 1-1,0-1 0,0 1 0,1-1 0,-1 0 0,0 0 1,1 0-1,-1 0 0,1 0 0,-1 0 0,1 0 0,-1 0 1,1-1-1,2 2 0,12 6-7,-12-5 19,1 0 1,-1 1 0,0-1-1,-1 1 1,1 0 0,-1 0-1,0 0 1,0 1 0,5 7-1,-6-7 0,0-1 0,1 0 0,0 0-1,0 0 1,0 0 0,0-1 0,0 1-1,1-1 1,0 0 0,0 0-1,5 4 1,16 3 77,-21-9-1,0 0 1,0 1 0,0-1-1,0 1 1,0 0 0,-1 0 0,1 1-1,-1-1 1,0 1 0,1 0-1,-1 0 1,0 0 0,3 4-1,-4-5-43,0 1 0,0-1 0,1 0 0,-1 0 0,0 0 0,1 0 0,0 0 0,0-1 0,-1 1 0,1-1 0,0 0 0,0 1 0,0-2 0,5 2 0,29 14 823,-31-11-667,-1-1 1,1 0 0,0 0 0,0 0 0,0-1 0,1 0 0,-1 0 0,1-1 0,0 0 0,0 0 0,0 0 0,0-1 0,0 0-1,0-1 1,8 1 0,99 5 143,-72 1-233,-38-6-94,0 0 0,0 0-1,0 0 1,0 0 0,1-1 0,-1 0 0,0 0 0,0 0-1,0 0 1,1-1 0,-1 1 0,0-1 0,0 0-1,7-3 1,32-7-30,-35 10 16,-1-1-1,1 0 1,-1 0 0,0 0-1,7-4 1,-8 2-2,-1 0 0,1-1 1,-1 0-1,0 0 0,0 0 0,-1 0 0,1-1 0,-1 0 1,-1 0-1,7-12 0,-3 2 26,0 0-1,-1 0 1,5-23 0,-2-42-103,-7 44 131,0 17-39,-1 0 1,0 0 0,-4-29-1,2 41-11,-1 0 1,0 0-1,-1 0 0,1 1 0,-2-1 0,1 1 0,-1 0 0,0 0 0,0 0 0,-11-12 0,3 2 21,9 13-9,1 0 0,-1 1 1,0-1-1,0 1 0,0 0 0,-1-1 0,1 2 0,-1-1 1,-4-3-1,-70-44 279,44 28 42,-46-24-1,46 28-355,21 11 46,-1 0 1,0 1 0,0 0 0,-20-5-1,4 7 3,-1 0-1,0 2 1,-48 3-1,26-1-4503,33 3-102,-6 9-727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4:24.392"/>
    </inkml:context>
    <inkml:brush xml:id="br0">
      <inkml:brushProperty name="width" value="0.05" units="cm"/>
      <inkml:brushProperty name="height" value="0.05" units="cm"/>
      <inkml:brushProperty name="color" value="#AB008B"/>
    </inkml:brush>
  </inkml:definitions>
  <inkml:trace contextRef="#ctx0" brushRef="#br0">389 107 1217,'0'0'2486,"0"-44"1841,-1 43-4196,0 0 0,-1 0-1,1 0 1,0 0 0,0 0 0,-1 0-1,1 0 1,0 0 0,-1 1-1,1-1 1,-1 0 0,1 1-1,-1 0 1,1-1 0,-1 1-1,1 0 1,-1-1 0,0 1 0,1 0-1,-4 1 1,-37-4 878,-82 3 1043,117 2-2003,0 1 0,0-1 0,1 1 0,-1 1 0,1-1 0,0 1 0,0 0 0,0 0 0,0 1 0,1 0 0,-1 0 0,-5 8 0,-16 12 71,20-21-102,1 2-1,0-1 1,1 0-1,-1 1 1,1 0-1,0 1 1,0-1-1,1 1 1,0 0-1,-5 12 1,5-8-14,1 0 0,1 1 0,0-1 0,0 1 1,1-1-1,1 19 0,-1-13-25,2 0 0,-1 0 0,2 1 1,1-1-1,4 18 0,-5-29 18,0-1 1,1 1-1,-1-1 0,1 0 1,0 0-1,1 0 0,-1 0 0,1 0 1,0-1-1,0 0 0,1 0 1,-1 0-1,1 0 0,0 0 1,0-1-1,0 0 0,0 0 0,7 2 1,7 3-15,-1-1 0,1-1 0,0-1 0,0 0 0,0-2 0,0 0 0,1-1 0,0-1 0,-1-1 0,1 0 0,0-2 0,-1 0 0,0-1 0,35-11 0,-40 10 4,-1-1 0,0-1 1,0 0-1,-1-1 0,0-1 1,0 1-1,0-2 0,-1 0 1,-1 0-1,1-1 0,-1 0 1,-1-1-1,0 0 0,-1 0 1,0-1-1,0 0 0,-2-1 1,1 1-1,-2-1 0,1-1 1,3-15-1,-6 19 20,-1-1-1,0 0 0,0 0 1,-1 0-1,0 0 1,-1 0-1,-1 0 1,1 0-1,-2 0 0,0 0 1,0 0-1,-1 1 1,0-1-1,-8-17 1,7 20 6,-1-1 1,-1 1 0,1 1 0,-1-1-1,-1 1 1,1 0 0,-1 0 0,0 1-1,-1 0 1,1 0 0,-1 1 0,-1 0-1,1 0 1,-1 1 0,1 0 0,-1 1 0,-12-4-1,12 4-118,1 1 0,-1 0 0,0 1 0,0 0 0,0 0 0,0 1 0,-15 1 0,18 0-337,0 0 0,-1 1-1,1 0 1,0 0 0,0 0 0,0 1-1,-7 4 1,-24 17-2858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4:28.236"/>
    </inkml:context>
    <inkml:brush xml:id="br0">
      <inkml:brushProperty name="width" value="0.05" units="cm"/>
      <inkml:brushProperty name="height" value="0.05" units="cm"/>
      <inkml:brushProperty name="color" value="#AB008B"/>
    </inkml:brush>
  </inkml:definitions>
  <inkml:trace contextRef="#ctx0" brushRef="#br0">359 142 672,'-6'-15'858,"6"15"-820,0-1 0,0 1 0,0-1 0,0 1 0,-1-1 0,1 1-1,0-1 1,0 1 0,0-1 0,-1 1 0,1-1 0,0 1 0,-1-1 0,1 1 0,0-1-1,-1 1 1,1 0 0,-1-1 0,1 1 0,0 0 0,-1-1 0,1 1 0,-1 0-1,1-1 1,-1 1 0,1 0 0,-1 0 0,1 0 0,-1 0 0,0-1 0,1 1 0,-1 0-1,1 0 1,-1 0 0,1 0 0,-1 0 0,1 0 0,-1 1 0,1-1 0,-1 0 0,-1 0-1,-61-4 875,48 2-505,-1 1 0,0 0 0,0 1 0,-21 3 1,31-2-352,1 0 1,0 1 0,0 0-1,-1 0 1,1 0 0,0 0-1,1 1 1,-1 0 0,0 0 0,1 0-1,0 0 1,-1 1 0,1 0-1,1-1 1,-1 2 0,-5 7 0,-2 6-20,1 1 1,1 0 0,0 1 0,2-1 0,0 2-1,-5 29 1,-1-3-30,10-34 2,1-1 1,0 1-1,1 0 1,0 0-1,1 0 1,0 0-1,1 0 1,0 0-1,2 0 1,-1 0-1,1-1 1,1 1-1,0-1 1,12 24-1,-15-35-11,1 0 1,-1 0-1,1 0 0,0 1 0,-1-2 1,1 1-1,0 0 0,-1 0 0,1 0 1,0-1-1,0 1 0,0-1 0,-1 1 1,1-1-1,0 0 0,2 0 0,26 9-5,3 17 14,-30-22-7,1-1-1,-1 1 1,1-1-1,0 0 1,1 0-1,-1 0 1,0-1-1,1 1 1,-1-1-1,1 0 1,0 0-1,0-1 1,0 0-1,0 1 1,10 0-1,-7-3-1,1 1 0,0 1 0,-1 0-1,1 0 1,-1 0 0,1 1 0,-1 1-1,13 4 1,-16-4 4,-1 0 0,1 0 0,-1 0 0,0 0-1,0 1 1,0 0 0,-1-1 0,1 1 0,-1 1 0,0-1 0,0 0 0,0 1-1,-1 0 1,1 0 0,1 5 0,-3-8 1,0 0 0,0 0 0,0 0 0,1 0 0,-1 0-1,1 0 1,-1-1 0,1 1 0,0 0 0,0-1 0,0 0 0,-1 1 0,1-1 0,0 0-1,1 0 1,1 1 0,-1-1 3,-1 0-1,0 0 1,1 1-1,-1-1 1,0 1-1,0-1 1,0 1 0,0 0-1,0 0 1,0 0-1,0 0 1,0 0-1,-1 0 1,1 0-1,0 3 1,9 18 91,-3-6-6,0-1-1,-1 1 1,7 31-1,-13-46-91,0-1-1,0 0 0,0 0 1,1 0-1,-1 0 1,0 0-1,0 0 1,1 0-1,-1 0 1,0 0-1,1-1 0,-1 1 1,1 0-1,-1-1 1,0 1-1,1-1 1,0 0-1,-1 0 1,1 1-1,-1-1 0,1 0 1,-1 0-1,1 0 1,-1 0-1,1-1 1,-1 1-1,3-1 1,-2 1 9,0-1 1,1 1-1,-1 0 1,0-1-1,0 1 1,0 1-1,1-1 1,-1 0-1,0 0 1,0 1-1,0-1 1,0 1-1,0 0 1,1 0-1,-1-1 1,0 1-1,-1 1 1,1-1 0,0 0-1,0 0 1,0 1-1,-1-1 1,1 1-1,-1-1 1,2 3-1,-2-1-2,-1-1-1,1 1 1,0-1-1,0 0 1,0 1-1,0-1 1,0 1-1,0-1 1,1 0-1,-1 0 1,1 0-1,0 0 1,-1 0-1,1 0 1,0 0 0,0-1-1,0 1 1,0-1-1,0 1 1,1-1-1,-1 0 1,0 0-1,1 0 1,-1 0-1,1 0 1,-1 0-1,1-1 1,-1 1-1,1-1 1,-1 0-1,1 0 1,0 0-1,-1 0 1,1 0-1,2-1 1,12 13 70,-16-10-70,0-1-1,1 0 1,-1 1-1,0-1 1,0 0-1,1 0 1,-1 0-1,1 0 1,-1 0-1,1 0 1,-1 0-1,1 0 1,0-1-1,-1 1 1,4 0-1,-1-2-4,1 1-1,0 0 1,-1 0-1,1 1 1,-1-1-1,1 1 1,0 0-1,-1 0 1,1 1-1,-1-1 1,0 1-1,1 0 1,-1 0-1,0 0 1,0 1-1,0 0 1,3 3-1,71 52 284,-77-57-282,0 0 0,0-1 0,0 1 0,0 0 0,0-1 0,0 1 0,1-1 0,-1 1 0,0-1 0,0 1 0,0-1 0,0 0-1,1 0 1,-1 1 0,0-1 0,0 0 0,1 0 0,-1 0 0,0 0 0,0 0 0,0-1 0,1 1 0,-1 0 0,0-1 0,0 1-1,0-1 1,0 1 0,1-1 0,-1 1 0,0-1 0,0 0 0,0 1 0,0-1 0,-1 0 0,3-2 0,-1 2 0,1-1 0,-1 0 0,1 1 0,-1 0 0,1-1 0,0 1 0,-1 0 0,1 0 0,0 1 0,0-1 0,5 0 0,-7 1-4,1-1 0,0 1 1,-1 0-1,1-1 0,-1 0 1,1 1-1,-1-1 0,1 0 0,-1 0 1,1 0-1,-1 0 0,0 0 0,0 0 1,1 0-1,-1 0 0,0 0 0,0-1 1,0 1-1,0 0 0,0-1 1,0 1-1,-1-1 0,1 1 0,0-1 1,-1 1-1,1-1 0,-1 0 0,0 1 1,0-1-1,1-3 0,3-56 21,-5 52-41,3-62 34,0 35 15,-1 1-1,-6-46 1,3 74 11,0 0 0,-1 0 1,1 1-1,-1-1 0,0 1 0,-1-1 1,0 1-1,-8-11 0,7 11-9,0 0 0,1 0 0,0 0-1,1-1 1,-1 1 0,1-1 0,1 0 0,-5-14 0,4-31-95,4 40 50,-2 1 1,0-1 0,0 0 0,-4-12-1,5 22 22,0 0-1,-1 0 0,1 0 1,-1 0-1,0 0 0,0 0 1,0 1-1,0-1 0,0 0 1,0 1-1,0-1 0,-3-2 1,-1-3-55,-1-1 49,0 0 0,1-1 0,1 0-1,0 0 1,0 0 0,0 0 0,-4-20 0,7 21-4,-1 0 1,-1-1-1,0 1 1,0 0-1,0 1 0,-1-1 1,0 0-1,-1 1 1,1 0-1,-2 0 1,-10-12-1,-20-10 15,17 13-14,-1 0 1,-30-35 0,42 43 37,0 1 1,-1 0-1,0 0 0,0 1 0,-1 0 0,1 1 0,-1 0 1,-14-5-1,10 4 14,0 0 0,1-1 0,-20-14 0,25 14 69,0 1 1,-1 1-1,0-1 1,0 2-1,0-1 0,0 1 1,-1 0-1,-12-2 1,-1 1 283,0 2 0,-35-1-1,-120-16-6279,126 14 2612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01.236"/>
    </inkml:context>
    <inkml:brush xml:id="br0">
      <inkml:brushProperty name="width" value="0.05" units="cm"/>
      <inkml:brushProperty name="height" value="0.05" units="cm"/>
      <inkml:brushProperty name="color" value="#AB008B"/>
    </inkml:brush>
  </inkml:definitions>
  <inkml:trace contextRef="#ctx0" brushRef="#br0">134 0 1345,'-45'12'896,"11"-12"-448,11 14-224,2-14 48,10 0-224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03.751"/>
    </inkml:context>
    <inkml:brush xml:id="br0">
      <inkml:brushProperty name="width" value="0.05" units="cm"/>
      <inkml:brushProperty name="height" value="0.05" units="cm"/>
      <inkml:brushProperty name="color" value="#AB008B"/>
    </inkml:brush>
  </inkml:definitions>
  <inkml:trace contextRef="#ctx0" brushRef="#br0">0 0 736,'182'38'304,"-22"14"-223,-21 12-81,-10 7-33,-16-1 66,-16 6 47,-13 9-32,-13-2 0,-8 7-16,-18-1-16,-6-6-32,-13-5-144,-13-7-993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06.048"/>
    </inkml:context>
    <inkml:brush xml:id="br0">
      <inkml:brushProperty name="width" value="0.05" units="cm"/>
      <inkml:brushProperty name="height" value="0.05" units="cm"/>
      <inkml:brushProperty name="color" value="#AB008B"/>
    </inkml:brush>
  </inkml:definitions>
  <inkml:trace contextRef="#ctx0" brushRef="#br0">205 33 6355,'14'-26'4050,"-14"19"400,-32 7-1425,-7 26-832,2 0-848,-3 0-513,14-7-592,3-19-1088,2 0-1809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09.258"/>
    </inkml:context>
    <inkml:brush xml:id="br0">
      <inkml:brushProperty name="width" value="0.05" units="cm"/>
      <inkml:brushProperty name="height" value="0.05" units="cm"/>
      <inkml:brushProperty name="color" value="#AB008B"/>
    </inkml:brush>
  </inkml:definitions>
  <inkml:trace contextRef="#ctx0" brushRef="#br0">0 77 368,'0'-75'1510,"0"74"-672,1 1-791,-1 0 0,0 0 0,1 0 0,-1 0 0,1-1 0,-1 1 0,1 0 0,-1 0 0,1 0 0,-1 0 0,1 0 0,-1 0 0,1 0 0,-1 0 0,1 1 0,-1-1 0,1 0 0,-1 0 0,1 0 0,-1 0 0,0 1 0,1-1 0,-1 0 0,1 1 0,-1-1 0,0 0 0,1 0 1,-1 1-1,0-1 0,1 1 0,0 0 0,6 14 400,1 0 0,-2 0 0,0 1 0,-1 0 0,6 32 0,2 3 120,112 471 3841,-13-46-372,-109-465-3949,82 326 3189,-70-265-2092,-4 1 0,3 126 0,-14 1008 5320,-2-1014-5504,6 235 650,44 15-866,5 729-784,-53-728 0,-3-402 0,-1-1 0,-12 54 0,8-55 0,2 0 0,-2 54 0,4-14 0,-18 101 0,6-63 0,-7 43 0,-18 68 0,15-113 0,11 172 0,2-119 0,0 21 0,-1 4 0,15-33 0,25 196 0,-20-311 0,18 121 0,3 217 0,-29-125 0,5 283 0,5-429 0,2 49 0,10 187 0,-1-76 0,-11 141 0,-11-242 0,3 301 0,-1-447 0,-1-1 0,-6 27 0,3-27 0,2 1 0,-1 27 0,2 76 0,0-26 0,16 157 0,1-132 0,8 59 0,-10-81 0,-5 0 0,-7 152 0,-3-113 0,0-106 0,-9 54 0,5-53 0,-1 57 0,7-50 0,6 188 0,-2 38 0,-6-148 0,1 88 0,3 242 0,16-221 0,2 52 0,-20-277-21,0 82-2554,-2-43-1738,-1-1 0,-14 71 0,-8-10-3347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2.724"/>
    </inkml:context>
    <inkml:brush xml:id="br0">
      <inkml:brushProperty name="width" value="0.05" units="cm"/>
      <inkml:brushProperty name="height" value="0.05" units="cm"/>
      <inkml:brushProperty name="color" value="#AB008B"/>
    </inkml:brush>
  </inkml:definitions>
  <inkml:trace contextRef="#ctx0" brushRef="#br0">1409 0 992,'-1'0'38,"0"1"-1,0-1 0,0 0 0,0 0 0,0 1 0,0-1 0,0 0 0,0 1 1,0-1-1,0 1 0,0-1 0,0 1 0,1 0 0,-1-1 0,0 1 1,0 0-1,1 0 0,-1-1 0,0 1 0,1 0 0,-1 0 0,0 1 0,1-1-20,-1 0-1,1-1 0,-1 1 0,1 0 1,-1 0-1,0-1 0,1 1 0,-1 0 1,0-1-1,1 1 0,-1 0 0,0-1 1,0 1-1,1-1 0,-1 0 0,0 1 0,0-1 1,0 0-1,0 1 0,0-1 0,-4 0 3605,2 0-2935,-4 2-447,0 0 0,0 1 1,-1 0-1,1 0 1,1 0-1,-1 1 1,0 0-1,-7 6 0,-41 21 1155,-32 1 160,63-21-1191,-1-2 1,0 0-1,0-1 1,-1-2-1,0-1 0,-49 4 1,-348-20 3600,138 9-606,157 3-2677,126-1-633,-64 0-13712,43 0 10323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3.693"/>
    </inkml:context>
    <inkml:brush xml:id="br0">
      <inkml:brushProperty name="width" value="0.05" units="cm"/>
      <inkml:brushProperty name="height" value="0.05" units="cm"/>
      <inkml:brushProperty name="color" value="#AB008B"/>
    </inkml:brush>
  </inkml:definitions>
  <inkml:trace contextRef="#ctx0" brushRef="#br0">575 79 624,'3'-5'191,"0"0"1,0 0-1,0 0 0,0 0 0,-1 0 0,0-1 1,0 1-1,1-7 0,-4-13 7276,-16 40-5780,-483 433 6234,491-438-7865,0 0 0,1 1 1,0 0-1,1 1 0,0 0 1,1 0-1,-7 18 0,8-18 26,4-11-81,0 1 0,0-1 0,0 0 0,0 1 0,1-1 0,-1 0 0,1 1 0,-1-1 0,1 1 0,-1-1 0,1 1 0,0-1-1,0 1 1,-1-1 0,1 1 0,0-1 0,1 1 0,-1 0 0,0-1 0,0 1 0,1-1 0,-1 1 0,1-1 0,-1 1 0,1-1 0,-1 0 0,1 1-1,0-1 1,0 0 0,0 1 0,0-1 0,0 0 0,0 0 0,0 0 0,0 0 0,0 0 0,3 1 0,3 5 19,-3-3 12,1 0 0,-1 0 1,1 0-1,-1-1 0,1 1 0,0-1 0,0 0 0,1-1 0,-1 1 0,1-1 0,-1 0 0,1-1 0,0 1 0,-1-1 0,1 0 0,0 0 0,0-1 0,9 0 0,22-2 563,-1-2-1,1-1 0,54-16 1,-39 9 93,-35 9-452,-1 1 1,0 1 0,18 1-1,-19 0-47,-1 0-1,0-1 1,1-1-1,13-3 1,-11 4 784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4.490"/>
    </inkml:context>
    <inkml:brush xml:id="br0">
      <inkml:brushProperty name="width" value="0.05" units="cm"/>
      <inkml:brushProperty name="height" value="0.05" units="cm"/>
      <inkml:brushProperty name="color" value="#AB008B"/>
    </inkml:brush>
  </inkml:definitions>
  <inkml:trace contextRef="#ctx0" brushRef="#br0">474 2 1761,'-34'0'1336,"0"-1"875,-1 1 0,0 2 0,-56 11 0,79-10-1829,0 1 1,1 0-1,-1 1 0,1 0 0,0 0 1,0 1-1,1 1 0,0 0 0,0 0 1,0 1-1,1 0 0,0 1 0,1 0 1,-9 12-1,8-8-190,0 0-1,0 1 1,1 0 0,1 1 0,1 0 0,0 0 0,1 0-1,0 1 1,-3 22 0,3 8 769,1 91-1,4-112-739,0-8-124,1-1 1,1 1-1,0-1 0,1 0 0,1 0 0,1 0 0,0-1 0,1 1 1,0-1-1,2-1 0,10 18 0,-13-24-73,1 0-1,-1-1 1,2 0-1,-1 0 1,1 0-1,0-1 1,0 0-1,1-1 1,-1 1-1,1-1 1,1-1-1,-1 1 1,1-2-1,-1 1 1,1-1 0,0 0-1,0-1 1,1 0-1,-1 0 1,0-1-1,12 0 1,2 0-425,-10 0 565,1-1 0,-1 0 0,1-1 0,14-2 0,-26 3-325,0 0 0,0-1 0,1 1 0,-1-1 0,0 1-1,0-1 1,0 0 0,0 0 0,0 0 0,-1 0 0,1 0 0,0-1-1,0 1 1,-1 0 0,1-1 0,-1 1 0,1-1 0,-1 0 0,0 1-1,1-1 1,-1 0 0,0 0 0,0 0 0,0 0 0,0 0 0,-1 0-1,1 0 1,-1 0 0,1 0 0,-1 0 0,0 0 0,1-3-1,-2 3-227,1-1 0,-1 1 0,1 0 0,-1 0 0,0 0 0,0 0 0,0 0 0,0 0 0,0 0 0,0 0 0,-1 1 0,1-1 0,-1 0 0,1 1 0,-1-1 0,1 1 0,-1-1 0,0 1 0,0 0 0,0 0 0,0 0 0,0 0 0,0 0 0,0 0 0,0 0 0,0 1 0,-3-1-1,-21-7-2979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4.928"/>
    </inkml:context>
    <inkml:brush xml:id="br0">
      <inkml:brushProperty name="width" value="0.05" units="cm"/>
      <inkml:brushProperty name="height" value="0.05" units="cm"/>
      <inkml:brushProperty name="color" value="#AB008B"/>
    </inkml:brush>
  </inkml:definitions>
  <inkml:trace contextRef="#ctx0" brushRef="#br0">116 20 3554,'-30'20'2026,"21"-14"-1632,-1 0 0,1 0 0,0 1 1,1 1-1,0-1 0,-10 12 0,16-16-241,0 0-1,1 0 0,-1 1 1,1-1-1,-1 0 1,1 1-1,0-1 1,0 1-1,1 0 0,-1-1 1,1 1-1,-1 0 1,1-1-1,0 1 1,1 0-1,-1-1 0,1 1 1,-1 0-1,1-1 1,0 1-1,1-1 1,-1 1-1,3 4 0,3 5 182,1 0-1,0 0 0,0-1 1,1-1-1,1 0 0,0 0 1,1 0-1,19 13 0,-6-5-100,2-2 1,0 0-1,31 13 0,-31-19-167,0-2 0,1 0 0,0-2 0,0-2 0,0 0 0,1-1 0,0-2 0,0-1 0,-1-1 0,53-7 0,-73 6-39,-1-1 1,1 1 0,0-1-1,-1 0 1,1-1 0,-1 1-1,0-1 1,1-1-1,-1 1 1,-1-1 0,12-9-1,-15 11 0,1-1 0,0 0-1,-1 0 1,0 0 0,1 0-1,-1-1 1,0 1 0,-1 0-1,1-1 1,-1 1-1,1-1 1,-1 0 0,0 1-1,0-1 1,-1 0 0,1 0-1,-1 0 1,0 0 0,0 1-1,0-1 1,-1 0-1,1 0 1,-2-5 0,-2-3-4,-1 1 0,0-1 0,-1 1 1,0 0-1,0 0 0,-1 0 0,-1 1 1,0 0-1,0 1 0,-1 0 0,-16-13 0,-12-8 30,-69-42 0,93 63-19,-1 1 1,1 0-1,-2 1 1,1 1-1,-1 0 1,0 1-1,0 1 1,0 0-1,-1 1 1,1 1-1,-24-1 0,36 4-50,0-1 0,-1 1 0,1 0-1,0 1 1,0-1 0,0 0 0,-1 1-1,2 0 1,-1 0 0,0 0 0,0 0-1,0 0 1,1 0 0,0 1-1,-1-1 1,1 1 0,0 0 0,0 0-1,0 0 1,0 0 0,1 0 0,0 0-1,-1 0 1,1 0 0,-1 6 0,-3 4-397,2 0 1,-1-1-1,2 2 1,0-1 0,-1 22-1,2 14-1704,-1-29 749,2 0 1,0 0-1,1-1 1,1 1-1,5 20 1,5-12-1165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3:48.084"/>
    </inkml:context>
    <inkml:brush xml:id="br0">
      <inkml:brushProperty name="width" value="0.05" units="cm"/>
      <inkml:brushProperty name="height" value="0.05" units="cm"/>
      <inkml:brushProperty name="color" value="#E71224"/>
    </inkml:brush>
  </inkml:definitions>
  <inkml:trace contextRef="#ctx0" brushRef="#br0">349 16 400,'0'-1'128,"-1"0"0,1 0 0,-1 0 0,0 0 0,1 0-1,-1 1 1,0-1 0,0 0 0,0 0 0,1 0 0,-1 1 0,0-1-1,0 0 1,0 1 0,0-1 0,0 1 0,0-1 0,0 1 0,-1 0 0,1-1-1,0 1 1,0 0 0,0 0 0,0 0 0,0 0 0,0 0 0,-1 0 0,1 0-1,-1 0 1,-51 1 888,37-1-247,9 1-600,-1 0 0,1 0 0,0 1 0,0-1 0,0 1 0,1 1-1,-1 0 1,0 0 0,1 0 0,-11 7 0,-30 14 2904,43-22-2766,0 0 0,0 1 0,0-1 1,0 1-1,0 0 0,1 1 1,-1-1-1,1 1 0,0-1 0,-5 9 1,-25 43 977,26-42-1055,2-3-104,0 0 0,0 0 0,1 1 0,1-1 0,0 1 0,0 0 0,1 0 0,1 0 0,0 0 0,0 0 0,1 0 0,0 0 0,4 20 0,-2-24-82,0 1 0,0-1 0,1 0 1,0-1-1,1 1 0,-1 0 0,1-1 1,0 0-1,1 0 0,0 0 0,0-1 1,9 9-1,-5-7-25,1 0 1,-1-1-1,1-1 1,1 1-1,-1-2 1,1 1-1,15 3 1,-15-4-18,1-1 1,-1 0 0,1-1-1,0 0 1,0-1 0,0 0-1,0-1 1,-1 0 0,1-1-1,18-4 1,-23 4-1,0-1-1,1 0 1,-1 0-1,-1 0 1,1-1-1,0 0 1,-1-1-1,1 0 0,-1 0 1,8-7-1,0-2-4,-1-1 0,21-29 0,-33 42 1,4-5 4,0-1 0,-1 1-1,0-1 1,0 0 0,-1 0-1,0 0 1,0 0 0,-1 0-1,1-1 1,-2 1 0,1-1-1,-1 0 1,0 0 0,-1 1-1,0-11 1,0 8 51,0-1 0,-1 1 0,0 0 0,-1-1 0,0 1 0,-1 0-1,0 0 1,-6-13 0,6 17-7,0 0 0,-1 0 0,0 0 0,0 1 0,-1-1 0,1 1 0,-1 0 0,-1 1 1,1-1-1,0 1 0,-1 0 0,0 0 0,-9-4 0,3 4 3,0 0 0,-1 1 1,1 0-1,-1 1 1,0 0-1,0 1 1,0 0-1,0 1 0,0 1 1,-13 2-1,-22-1-2853,1-4-3689,27-3 2270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5.631"/>
    </inkml:context>
    <inkml:brush xml:id="br0">
      <inkml:brushProperty name="width" value="0.05" units="cm"/>
      <inkml:brushProperty name="height" value="0.05" units="cm"/>
      <inkml:brushProperty name="color" value="#AB008B"/>
    </inkml:brush>
  </inkml:definitions>
  <inkml:trace contextRef="#ctx0" brushRef="#br0">2 251 1793,'-1'-20'1270,"1"17"-1107,-1 0 0,1 0 0,0 0-1,0 0 1,1 0 0,-1 0 0,0 0 0,1 0-1,0 0 1,0 0 0,1-3 0,0 4-68,-1 1 1,1 0 0,0 0 0,-1 0-1,1 0 1,0 0 0,0 0 0,0 0-1,0 0 1,0 1 0,0-1-1,0 1 1,0 0 0,0-1 0,0 1-1,0 0 1,0 0 0,0 0-1,3 1 1,7 0 298,0 1 0,0 0 0,-1 0 0,1 1 0,-1 1 0,0 0 0,20 10 1,77 47 1618,-92-51-1707,208 154 3329,-198-143-2975,1-6 126,-27-15-775,0 0 1,0 0 0,1 0 0,-1 0 0,0 0-1,0 0 1,1 0 0,-1 0 0,0 0-1,0 0 1,1 0 0,-1 0 0,0 0 0,0-1-1,1 1 1,-1 0 0,0 0 0,0 0 0,0 0-1,1-1 1,-1 1 0,0 0 0,0 0-1,0 0 1,0-1 0,1 1 0,-1 0 0,0 0-1,0-1 1,0 1 0,0 0 0,0 0-1,0-1 1,0 1 0,0 0 0,0 0 0,0-1-1,0 1 1,0 0 0,0 0 0,0-1 0,0 1-1,0 0 1,0 0 0,0-1 0,0 1-1,0 0 1,-1-1 0,-20-54 362,16 44-441,-74-140 172,-6-15-55,82 159-25,0-1 0,1-1 0,0 1 0,0 0 0,1 0 0,0-1 0,1 1 0,0-12 0,0 16 9,0 2 195,2 24 1007,10 19-324,2 0 0,1 0 0,23 41 0,-24-53-604,-13-26-296,-1-1-1,1 0 1,0 0-1,0 0 1,0 0-1,1 0 1,-1 0-1,0 0 1,1 0 0,-1-1-1,1 1 1,0 0-1,-1-1 1,1 1-1,0-1 1,0 0-1,0 0 1,0 0 0,0 0-1,0 0 1,1 0-1,-1 0 1,0 0-1,0-1 1,3 1-1,-2-2-7,-1 1-1,1-1 1,-1 0-1,1 0 0,-1 0 1,0 0-1,1 0 1,-1-1-1,0 1 1,0-1-1,0 1 0,0-1 1,0 0-1,0 0 1,-1 0-1,1 0 0,0 0 1,-1 0-1,0 0 1,1 0-1,-1-1 1,1-2-1,30-62-35,-15 29 46,40-65 1,-56 102-14,-1-1 1,1 1-1,0 0 0,0 0 0,0 0 0,-1 0 0,1 0 1,0 0-1,0 1 0,1-1 0,-1 0 0,0 0 0,0 1 1,0-1-1,0 0 0,1 1 0,-1 0 0,0-1 0,0 1 1,1 0-1,-1-1 0,0 1 0,1 0 0,-1 0 0,0 0 1,1 0-1,-1 0 0,0 0 0,1 1 0,-1-1 0,0 0 1,0 1-1,1-1 0,-1 1 0,0-1 0,0 1 0,0 0 0,1-1 1,-1 1-1,0 0 0,0 0 0,1 1 0,7 7 53,-1-1-1,0 1 0,-1 0 1,8 13-1,0-1-23,81 118 290,-17-20-1258,-20-48-2931,-35-53-410,5-16-4854,-24-5 6177,-4-13-1083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6.084"/>
    </inkml:context>
    <inkml:brush xml:id="br0">
      <inkml:brushProperty name="width" value="0.05" units="cm"/>
      <inkml:brushProperty name="height" value="0.05" units="cm"/>
      <inkml:brushProperty name="color" value="#AB008B"/>
    </inkml:brush>
  </inkml:definitions>
  <inkml:trace contextRef="#ctx0" brushRef="#br0">50 295 1841,'-50'-76'2822,"160"230"6441,22-2-5315,160 129-922,-165-180-2359,-166-165-2049,7 19 1005,-167-239-862,147 202 1124,-65-139 0,110 202 210,0 0 0,1 0 1,1-1-1,0 0 0,2-1 0,0 1 0,2 0 0,0-31 0,1 49 810,4 15-337,0 0 0,-1 0 0,-1 0 0,0 0 0,-1 0 0,-1 0 0,0 1 0,-3 25 0,1 11 1099,0-26-960,-1 0 0,0 0 0,-2 0 0,-1-1 0,-1 1 0,-15 34 0,7-19-53,8-18-652,1 0 1,0 0 0,1 0-1,2 1 1,-2 25 0,1-34-2086,-15-10-5893,9-3 4554,-14 0-4566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7.100"/>
    </inkml:context>
    <inkml:brush xml:id="br0">
      <inkml:brushProperty name="width" value="0.05" units="cm"/>
      <inkml:brushProperty name="height" value="0.05" units="cm"/>
      <inkml:brushProperty name="color" value="#AB008B"/>
    </inkml:brush>
  </inkml:definitions>
  <inkml:trace contextRef="#ctx0" brushRef="#br0">27 218 512,'-5'0'-251,"4"0"400,1 0-1,-1-1 1,1 1 0,-1 0 0,0 0 0,1 0 0,-1 0 0,0-1 0,1 1 0,-1 0 0,1 0 0,-1 0 0,0 1 0,1-1 0,-1 0 0,0 0 0,1 0-1,-1 0 1,1 1 0,-1-1 0,0 0 0,1 0 0,-1 1 0,1-1 0,-1 0 0,1 1 0,-1-1 0,1 1 0,-1-1 0,1 1 0,0-1 0,-1 1-1,1-1 1,-2 9 7474,26-9-5061,0-2 0,0-1 0,28-7 0,128-47 3503,-33 8-2921,-51 26-2995,2 6 0,170-11 0,188 23-214,-314 6 46,-209-3-948,-109-15 0,131 9-8019,-1-3-872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7.631"/>
    </inkml:context>
    <inkml:brush xml:id="br0">
      <inkml:brushProperty name="width" value="0.05" units="cm"/>
      <inkml:brushProperty name="height" value="0.05" units="cm"/>
      <inkml:brushProperty name="color" value="#AB008B"/>
    </inkml:brush>
  </inkml:definitions>
  <inkml:trace contextRef="#ctx0" brushRef="#br0">155 1 1585,'-108'0'2957,"63"0"1993,43 0-4163,14 0 387,463 0 5571,-464-1-6357,1 1 1,-1 1-1,0 0 1,0 0-1,1 1 0,-1 1 1,0-1-1,0 2 1,-1 0-1,1 0 1,-1 1-1,0 0 1,0 1-1,0 0 1,-1 0-1,0 1 1,0 0-1,-1 1 1,0 0-1,0 0 1,-1 1-1,8 12 0,-5-5-71,-1 1 0,-1 0-1,-1 1 1,-1-1-1,0 1 1,-1 1-1,-1-1 1,3 31-1,-2 19 941,-5 73 0,-1-67-985,1 368-272,0-439-32,-1 0 0,0 0 0,1 0 1,-1 0-1,0 0 0,-1 0 0,1 0 0,-1-1 0,1 1 1,-1 0-1,0-1 0,0 1 0,0-1 0,0 1 0,0-1 0,0 0 1,-1 0-1,1 0 0,-1 0 0,-3 1 0,-60 31-2967,66-34 2983,-42 18-6217,-1-2 1,-55 13 0,51-26 1080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8.084"/>
    </inkml:context>
    <inkml:brush xml:id="br0">
      <inkml:brushProperty name="width" value="0.05" units="cm"/>
      <inkml:brushProperty name="height" value="0.05" units="cm"/>
      <inkml:brushProperty name="color" value="#AB008B"/>
    </inkml:brush>
  </inkml:definitions>
  <inkml:trace contextRef="#ctx0" brushRef="#br0">32 89 1601,'-9'-18'469,"6"12"-108,0 0 1,0-1-1,0 1 0,1 0 1,0-1-1,0 0 1,1 1-1,-2-14 0,14 42 2800,-2-10-2336,34 74 2773,-4 1 0,-3 3 0,39 155 0,-20 23-385,-22 4-3727,-32-216-5057,-68-125-9406,18 18 12359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8.537"/>
    </inkml:context>
    <inkml:brush xml:id="br0">
      <inkml:brushProperty name="width" value="0.05" units="cm"/>
      <inkml:brushProperty name="height" value="0.05" units="cm"/>
      <inkml:brushProperty name="color" value="#AB008B"/>
    </inkml:brush>
  </inkml:definitions>
  <inkml:trace contextRef="#ctx0" brushRef="#br0">187 676 960,'-164'-85'2583,"162"85"-2523,1 0 1,0-1-1,0 1 1,0-1-1,-1 0 0,1 1 1,0-1-1,0 0 1,0 0-1,0 0 1,0 0-1,0 0 0,0 0 1,1 0-1,-1 0 1,0 0-1,1 0 0,-1 0 1,0 0-1,1 0 1,-1-1-1,1 1 1,0 0-1,-1 0 0,1-1 1,0 1-1,0 0 1,0-1-1,0 1 0,0 0 1,0-1-1,0 1 1,0 0-1,1-1 1,-1 1-1,0 0 0,1 0 1,-1-1-1,1 1 1,-1 0-1,1 0 0,0 0 1,-1 0-1,1 0 1,0 0-1,0 0 0,0 0 1,0 0-1,1-1 1,8-7 304,1 0 1,-1 1 0,2 0-1,12-7 1,-4 2-253,219-173-139,-13-17-3995,-174 157 2570,-6 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8.881"/>
    </inkml:context>
    <inkml:brush xml:id="br0">
      <inkml:brushProperty name="width" value="0.05" units="cm"/>
      <inkml:brushProperty name="height" value="0.05" units="cm"/>
      <inkml:brushProperty name="color" value="#AB008B"/>
    </inkml:brush>
  </inkml:definitions>
  <inkml:trace contextRef="#ctx0" brushRef="#br0">1 328 3634,'0'3'260,"0"-1"0,0 1 0,0-1 0,0 0 0,0 1 0,1-1 0,-1 0 0,1 1 1,0-1-1,-1 0 0,1 1 0,0-1 0,0 0 0,1 0 0,-1 0 0,0 0 0,3 3 0,0-2-251,0-1-1,0 0 0,0 1 1,0-1-1,0-1 0,0 1 1,1-1-1,7 2 1,7 1 1,1-2 1,0-1 0,-1 0-1,1-1 1,0-1 0,27-6-1,-28 4-24,0-2 1,-1 0-1,1-1 0,-1-1 0,0-1 0,-1-1 0,0 0 0,0-1 1,-1-1-1,0 0 0,-1-1 0,0-1 0,-1 0 0,-1-1 1,22-29-1,-32 38 11,1 1 1,-2-1-1,1 0 1,0 0-1,-1 0 0,0-1 1,0 1-1,0 0 1,-1-1-1,0 1 1,0-1-1,0 0 1,-1 1-1,0-1 1,0 0-1,0 1 0,-1-1 1,1 1-1,-1-1 1,-1 0-1,1 1 1,-1 0-1,0-1 1,0 1-1,-1 0 1,0 0-1,1 0 0,-2 0 1,1 1-1,0-1 1,-1 1-1,0 0 1,0 0-1,0 0 1,-1 1-1,1-1 1,-1 1-1,0 0 0,0 0 1,0 1-1,0 0 1,0-1-1,-7 0 1,-3 0 87,0 1 1,0 1 0,-1 0 0,1 1 0,0 1-1,-1 0 1,1 1 0,0 1 0,0 0-1,0 1 1,0 1 0,1 0 0,0 1-1,-15 8 1,18-8 54,-1 1 0,1 0 0,0 1 1,0 0-1,1 1 0,1 0 0,-1 1 0,1 0 0,1 0 0,0 1 0,0 0 0,1 0 1,0 1-1,1-1 0,1 2 0,-7 20 0,6-11 291,2-1 1,1 1-1,0 1 1,2-1-1,0 0 0,2 0 1,0 0-1,2 0 1,8 39-1,-3-33 141,1-1 0,1-1 0,2 0 0,0 0 0,2-1 0,0-1 0,21 26 0,-11-20-144,1-2-1,2 0 0,0-2 0,2 0 1,0-2-1,2-2 0,1-1 0,1-1 0,0-1 1,1-2-1,66 22 0,-72-32-616,2-1 0,-1-1 0,1-1 0,-1-2 0,1-1 0,0-1 0,43-6-1,-68 5-508,1 0 0,-1 0 0,1 0 0,-1-1-1,0 1 1,1-1 0,-1 0 0,0-1-1,0 0 1,-1 1 0,1-1 0,0-1 0,3-3-1,8-22-4978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9.225"/>
    </inkml:context>
    <inkml:brush xml:id="br0">
      <inkml:brushProperty name="width" value="0.05" units="cm"/>
      <inkml:brushProperty name="height" value="0.05" units="cm"/>
      <inkml:brushProperty name="color" value="#AB008B"/>
    </inkml:brush>
  </inkml:definitions>
  <inkml:trace contextRef="#ctx0" brushRef="#br0">46 314 5074,'-1'-4'330,"0"0"-1,0 0 0,0 0 0,0 0 0,-1 0 0,1 0 1,-1 0-1,0 0 0,0 1 0,-1-1 0,1 1 1,-1-1-1,1 1 0,-1 0 0,0 0 0,0 0 1,-7-4-1,8 6 946,5 29 1430,6-7-2232,1 0 0,1 0-1,0-1 1,2 0 0,0-1-1,18 19 1,1 5 60,-13-16-232,2 0 0,0-2-1,32 29 1,-35-36-191,-16-15-99,0-1 1,0 1-1,0-1 1,0 0-1,0 0 0,0 0 1,1 0-1,-1 0 1,1 0-1,0-1 0,-1 1 1,1-1-1,4 2 1,-4-9 9,-3-50 1,-2 1 0,-15-86 1,8 80-49,3-1 1,3-105 0,3 127 10,0 37 49,-1 0 1,1 1-1,0-1 1,1 0-1,-1 0 1,0 0-1,1 0 1,-1 1-1,1-1 1,0 0-1,0 1 1,0-1-1,1 0 1,-1 1-1,0-1 1,1 1-1,0 0 0,-1 0 1,1-1-1,0 1 1,0 0-1,4-2 1,-3 3 75,-1 0 1,1 0 0,0 0-1,0 1 1,0-1-1,-1 1 1,1 0-1,0 0 1,0 0 0,0 0-1,-1 0 1,1 1-1,0-1 1,0 1-1,-1 0 1,1 0 0,0 0-1,-1 0 1,1 0-1,-1 1 1,5 2-1,20 14 506,-1 0 1,0 2-1,-2 1 0,0 1 0,34 42 0,18 38-1489,-13 3-3943,-61-101 4075,0-1 0,0 1 0,0-1 0,0 1 0,1-1 0,-1 0 0,1 0 0,5 5 0,-7-8 529,0 1 0,1-1-1,-1 1 1,0-1-1,0 0 1,0 1-1,1-1 1,-1 0 0,0 0-1,0 0 1,0 0-1,1 0 1,-1 0-1,0 0 1,0 0-1,1-1 1,-1 1 0,0 0-1,0-1 1,0 1-1,0-1 1,0 1-1,1-1 1,-1 1-1,0-1 1,0 0 0,-1 0-1,1 0 1,0 1-1,0-1 1,0 0-1,0 0 1,-1 0 0,1 0-1,0-1 1,8-11-514,0 1 0,-2-2 1,1 1-1,-2-1 0,6-16 1,15-45-705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9.553"/>
    </inkml:context>
    <inkml:brush xml:id="br0">
      <inkml:brushProperty name="width" value="0.05" units="cm"/>
      <inkml:brushProperty name="height" value="0.05" units="cm"/>
      <inkml:brushProperty name="color" value="#AB008B"/>
    </inkml:brush>
  </inkml:definitions>
  <inkml:trace contextRef="#ctx0" brushRef="#br0">553 100 1329,'1'-3'84,"-1"-1"0,0 1 1,0-1-1,0 1 0,0-1 1,0 0-1,-1 1 0,0-1 1,0 1-1,0-1 0,0 1 0,0 0 1,-1-1-1,1 1 0,-1 0 1,0 0-1,0 0 0,0 0 1,0 0-1,-1 1 0,1-1 1,-1 1-1,1-1 0,-1 1 1,0 0-1,0 0 0,0 0 1,0 0-1,-1 1 0,1 0 1,0-1-1,-4 0 0,-9 0 329,1 0 0,-1 0 0,1 2 0,-1 0 0,0 1 0,1 0 0,0 2 0,-1 0 0,-16 5-1,-3 3 1455,1 1 0,-61 30 0,78-32-1021,-1 0-1,1 0 1,1 2-1,-30 26 1,43-34-676,-1-1 0,0 1-1,1-1 1,0 1 0,0 0 0,0 1-1,0-1 1,0 0 0,1 1-1,0-1 1,0 1 0,0 0 0,1 0-1,0 0 1,0 0 0,0 0 0,0 0-1,1 0 1,-1 0 0,2 0 0,-1 0-1,0 0 1,1 0 0,0 0 0,2 7-1,2-2 70,0 1 1,1-1-1,0-1 0,1 1 0,0-1 0,0 0 0,1-1 0,0 1 0,17 12 1,11 5 219,49 28 0,-41-27-180,-42-26-279,50 31 489,-2 1-1,71 63 1,-108-83-281,0 0 0,-1 0 0,0 1 0,-1 1 1,-1 0-1,0 0 0,-1 1 0,0 0 0,-2 1 1,0 0-1,-1 0 0,8 36 0,-9-26-23,-2 1 0,-1 0-1,-1 0 1,-3 30 0,1-48-306,0-1 0,0 1 0,-1 0 0,0 0 0,-1-1 0,0 0 0,-1 1 0,0-1 0,0 0 0,-1-1 0,0 1 0,0-1 0,-1 0 0,-11 13 0,13-19-241,1 1-1,-1-1 1,1 0 0,-1 0-1,0 0 1,0 0 0,0 0-1,0-1 1,0 0 0,0 0-1,-1 0 1,1 0 0,0-1-1,-1 0 1,1 0 0,0 0-1,-1 0 1,1 0 0,0-1-1,0 0 1,-1 0 0,1 0 0,0-1-1,0 1 1,0-1 0,-7-4-1,2 1-571,0-1-1,0 0 0,0 0 1,1-1-1,0 0 1,0 0-1,1-1 1,0 0-1,-11-16 0,13 15 465,1 0 0,0 0-1,0-1 1,1 1-1,0-1 1,1 0 0,0 0-1,0 0 1,1 0-1,1 0 1,0-12 0,1 1-77,1 0 1,1 0-1,1 0 1,9-27-1,11-23-355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19.909"/>
    </inkml:context>
    <inkml:brush xml:id="br0">
      <inkml:brushProperty name="width" value="0.05" units="cm"/>
      <inkml:brushProperty name="height" value="0.05" units="cm"/>
      <inkml:brushProperty name="color" value="#AB008B"/>
    </inkml:brush>
  </inkml:definitions>
  <inkml:trace contextRef="#ctx0" brushRef="#br0">219 509 416,'27'-51'1025,"-9"20"1400,-1-1 0,20-44 9282,-37 77-11544,9 16 4293,10 48-2594,-10-34-110,1 0-1277,2 0-1,1-1 1,2 0 0,0-1 0,2-1 0,31 39 0,-28-43-1365,1-1 0,1 0 1,49 38-1,-69-60 507,0 1-1,0-1 1,0 0 0,0 0-1,1 0 1,-1 0 0,0 0-1,1 0 1,-1 0 0,0-1 0,5 1-1,7 0-5101,-26-15-1888,10 11 6551,-20-32-2636</inkml:trace>
  <inkml:trace contextRef="#ctx0" brushRef="#br0" timeOffset="1">121 46 3906,'-39'-26'1953,"13"14"-497,2 5-303,6 7-353,5 0-256,31 0-1312,19 19-993,23 2-464,16-9-160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3:52.129"/>
    </inkml:context>
    <inkml:brush xml:id="br0">
      <inkml:brushProperty name="width" value="0.05" units="cm"/>
      <inkml:brushProperty name="height" value="0.05" units="cm"/>
      <inkml:brushProperty name="color" value="#E71224"/>
    </inkml:brush>
  </inkml:definitions>
  <inkml:trace contextRef="#ctx0" brushRef="#br0">497 35 768,'-33'12'6587,"13"-12"-5750,8 1-566,-1-1 1,1 0-1,-1-1 1,1 0-1,-1-1 1,1 0-1,0-1 0,-1 0 1,-12-6-1,23 8-156,-1 0-1,0 0 0,1 1 1,-1 0-1,0-1 0,1 1 1,-1 0-1,0 0 0,0 0 1,1 1-1,-5 0 0,5 0-44,0-1 0,0 0 0,0 1 0,0-1 0,0 0 0,0 0 0,0 0-1,0 0 1,0 0 0,1 0 0,-1-1 0,0 1 0,0-1 0,0 1 0,0-1 0,0 0-1,1 1 1,-3-3 0,1 1 30,1 0 0,-1 0 0,0 0 1,1 0-1,-1 1 0,0-1 0,0 1 0,0 0 0,0 0 0,-1 0 0,1 0 0,0 0 0,0 1 0,0 0 0,-1-1 1,1 1-1,0 0 0,0 1 0,-1-1 0,1 0 0,0 1 0,0 0 0,-4 1 0,-9 3-38,1 1 1,1 0-1,-21 12 0,23-11 30,8-5-56,-1 1 1,1 0-1,0 0 1,0 0-1,1 0 0,-1 1 1,1 0-1,0 0 1,-1 0-1,2 0 1,-1 0-1,0 0 1,1 1-1,0 0 0,0-1 1,0 1-1,1 0 1,0 0-1,-2 8 1,1 9 204,0 0 1,2-1-1,3 32 1,-1 2 389,-1-49-552,1 1 0,-1-1-1,1 0 1,0 1 0,0-1 0,1 0-1,-1 0 1,2-1 0,-1 1 0,0 0-1,1-1 1,5 5 0,19 36 1221,-27-43-1264,1 0 0,-1 0 0,1 1-1,0-1 1,0 0 0,0 0 0,0 0 0,0-1 0,0 1-1,1-1 1,0 1 0,-1-1 0,1 0 0,0 0 0,6 3 0,-4-2 5,1 0 0,-1 1 1,0-1-1,0 1 0,0 0 1,0 0-1,-1 0 0,1 1 1,-1-1-1,0 1 1,0 0-1,-1 1 0,0-1 1,0 1-1,0-1 0,2 9 1,22 32 95,22 40 279,-47-84-413,0-1-1,0 1 1,1 0-1,-1-1 0,1 1 1,0-1-1,-1 0 1,1 0-1,0 0 1,0 0-1,0-1 1,0 1-1,0-1 1,0 1-1,-1-1 1,1 0-1,0 0 0,0 0 1,0-1-1,0 1 1,5-2-1,4-1 1,0 0-1,0 0 1,20-10-1,-22 9 8,2-1-1,-1 2 1,0 0-1,1 0 1,18-1 0,-21 3 2,34-9 2,-33 8-9,0-1 1,0 1 0,1 1-1,12-1 1,2 3-34,-17 0 39,0-1 1,1 0-1,-1 0 1,0-1 0,0 1-1,0-2 1,11-2-1,5-1-109,-23 6 101,1-1 1,-1 0-1,0 0 1,1-1-1,-1 1 1,1 0-1,-1 0 1,1-1-1,-1 1 0,0-1 1,1 1-1,-1-1 1,0 0-1,1 1 1,-1-1-1,0 0 1,0 0-1,0 0 0,2-2 1,16-14-93,-13 11 96,1 1 0,-1-1 0,0 0 0,-1 0 1,1-1-1,-1 1 0,-1-1 0,1 0 0,-1-1 0,0 1 0,-1-1 0,0 0 0,5-15 1,-4-5 32,2-57 0,-7 80-37,1 1 0,-1 0 0,0-1 1,-1 1-1,1 0 0,-1 0 1,0 0-1,0 0 0,0 0 1,0 0-1,-1 1 0,1-1 1,-1 1-1,0-1 0,0 1 0,-1 0 1,-3-3-1,-22-26 12,20 21-5,0 0-1,0 0 1,-1 1-1,-1 0 1,0 1-1,-18-13 1,-54-54-61,36 42 86,26 20 17,19 12 71,-1 0 0,0 0 0,0 0 1,0 0-1,0 1 0,0 0 0,0-1 0,0 1 0,0 0 0,0 0 0,-1 1 0,1-1 1,0 1-1,-1 0 0,1 0 0,-5 0 0,-2 0-159,1 1 0,-1 0 0,1 0 1,0 1-1,0 1 0,-18 6 0,2 2-3331,-1 2-4031,6-2 1545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20.237"/>
    </inkml:context>
    <inkml:brush xml:id="br0">
      <inkml:brushProperty name="width" value="0.05" units="cm"/>
      <inkml:brushProperty name="height" value="0.05" units="cm"/>
      <inkml:brushProperty name="color" value="#AB008B"/>
    </inkml:brush>
  </inkml:definitions>
  <inkml:trace contextRef="#ctx0" brushRef="#br0">167 1 3698,'-1'2'245,"0"1"0,1 0 0,-1 0 0,0-1 0,0 1 1,-1 0-1,1-1 0,-1 1 0,1-1 0,-1 0 0,0 1 0,1-1 0,-1 0 1,0 0-1,-1 0 0,1 0 0,-3 1 0,-51 34 2165,33-23-514,19-11-1431,-1 1 0,1-1 0,0 1 0,0 0 0,0 0 0,1 0 0,-1 0 0,1 1 0,0-1 0,0 1 0,0 0 0,1 0 0,0 0 0,0 0 0,-2 8 0,2-4-43,1-1 0,1 1 0,-1-1-1,1 1 1,0-1 0,1 0-1,0 1 1,1-1 0,2 11-1,3 2 196,1 0-1,1 0 1,1-1-1,1 0 1,0-1-1,22 28 1,-18-30-440,1 1 0,1-2 0,0 0-1,1-1 1,1-1 0,0-1 0,1-1 0,0 0 0,1-1 0,0-2-1,1 0 1,0-1 0,0-1 0,1-1 0,26 3 0,-22-5-152,1-1 1,0-2 0,-1 0 0,1-2-1,-1-1 1,1-1 0,-1-2-1,0 0 1,0-2 0,0-1 0,-1-1-1,37-19 1,-52 23 17,0-2-1,0 1 0,-1-2 1,0 1-1,-1-1 1,1-1-1,-2 0 1,14-17-1,-18 21-4,-1 0 0,0 0 0,0-1-1,0 1 1,0-1 0,-1 0 0,0 0 0,0 0 0,-1 0 0,0 0 0,0 0-1,0 0 1,-1 0 0,0-1 0,0 1 0,0 0 0,-1 0 0,0-1-1,-2-6 1,-2 2-31,0-1 0,0 2-1,-1-1 1,0 1 0,-1 0-1,0 0 1,0 0 0,-1 1-1,-1 0 1,1 1 0,-1 0-1,-1 0 1,-13-8 0,1 2-10,0 1-1,-1 1 1,0 1 0,-1 1 0,-30-9 0,29 13-142,1 1 0,-1 2 0,0 0 1,0 2-1,0 0 0,0 2 0,-1 1 0,1 1 0,1 1 1,-1 1-1,1 1 0,-36 14 0,45-15-57,0 1 0,0 1 0,1 0 1,0 2-1,0-1 0,1 1 0,0 1 0,0 1 0,1 0 0,1 0 0,0 1 0,0 0 0,1 1 1,1 0-1,0 1 0,1 0 0,0 0 0,1 1 0,1 0 0,-5 19 0,9-26-989,0 1 0,1-1 1,0 1-1,1-1 0,1 14 0,-1-20 785,0 1-1,0-1 1,0 1 0,1-1-1,-1 0 1,1 1 0,0-1-1,0 0 1,0 0 0,0 1 0,0-1-1,0 0 1,1 0 0,-1 0-1,0 0 1,1 0 0,0-1-1,-1 1 1,1 0 0,0-1 0,0 0-1,2 2 1,27 2-3905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20.658"/>
    </inkml:context>
    <inkml:brush xml:id="br0">
      <inkml:brushProperty name="width" value="0.05" units="cm"/>
      <inkml:brushProperty name="height" value="0.05" units="cm"/>
      <inkml:brushProperty name="color" value="#AB008B"/>
    </inkml:brush>
  </inkml:definitions>
  <inkml:trace contextRef="#ctx0" brushRef="#br0">1 135 1233,'0'-49'1024,"0"16"-16,8 7 113,-8 7 48,5 12 367,3 7 177,5 26-144,-3 12-513,-2 14-544,5 7-351,0-3-754,6-4-1296,7-7-960,-2-7-80</inkml:trace>
  <inkml:trace contextRef="#ctx0" brushRef="#br0" timeOffset="1">1141 603 336,'0'-4'112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5:26:21.096"/>
    </inkml:context>
    <inkml:brush xml:id="br0">
      <inkml:brushProperty name="width" value="0.05" units="cm"/>
      <inkml:brushProperty name="height" value="0.05" units="cm"/>
      <inkml:brushProperty name="color" value="#AB008B"/>
    </inkml:brush>
  </inkml:definitions>
  <inkml:trace contextRef="#ctx0" brushRef="#br0">0 379 992,'0'-125'3005,"0"71"3352,28 74-1061,148 126 5903,-49-37-7599,-34-39-2405,70 60-72,-135-111-1123,-17-21 0,-11-19 0,-20-60 0,11 48 0,2 0 0,-4-35 0,7-136 0,5 123 0,-2 67 0,1 0 0,1 0 0,0 0 0,1 0 0,1 1 0,7-25 0,-8 34 0,-1 1 0,1 0 0,-1 0 0,1 1 0,0-1 0,0 0 0,0 0 0,1 1 0,-1 0 0,1-1 0,-1 1 0,1 0 0,0 0 0,0 0 0,0 1 0,0-1 0,0 1 0,0-1 0,0 1 0,0 0 0,1 0 0,-1 1 0,0-1 0,1 1 0,-1-1 0,0 1 0,1 0 0,-1 0 0,1 1 0,-1-1 0,0 1 0,1-1 0,-1 1 0,3 1 0,41 14 0,-1 2 0,0 2 0,-2 2 0,64 41 0,-77-45 0,0 2 0,-2 0 0,0 2 0,-2 2 0,0 0 0,-2 1 0,0 2 0,-2 1 0,37 57 0,18 66 0,-61-132-1303,-16-19 1118,-1 1 0,1-1-1,0 1 1,0-1 0,-1 0 0,1 0 0,0 1 0,-1-1 0,1 0 0,0 0 0,0 0-1,-1 0 1,1 0 0,0 0 0,0 0 0,-1 0 0,1 0 0,0 0 0,0-1 0,-1 1-1,1 0 1,0 0 0,0-1 0,-1 1 0,1 0 0,0-1 0,-1 1 0,1-1 0,0 0 0,18-26-9959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5:17:17.211"/>
    </inkml:context>
    <inkml:brush xml:id="br0">
      <inkml:brushProperty name="width" value="0.05" units="cm"/>
      <inkml:brushProperty name="height" value="0.05" units="cm"/>
      <inkml:brushProperty name="color" value="#AB008B"/>
    </inkml:brush>
  </inkml:definitions>
  <inkml:trace contextRef="#ctx0" brushRef="#br0">205 33 6355,'14'-26'4050,"-14"19"400,-32 7-1425,-7 26-832,2 0-848,-3 0-513,14-7-592,3-19-1088,2 0-1809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3:54.896"/>
    </inkml:context>
    <inkml:brush xml:id="br0">
      <inkml:brushProperty name="width" value="0.05" units="cm"/>
      <inkml:brushProperty name="height" value="0.05" units="cm"/>
      <inkml:brushProperty name="color" value="#E71224"/>
    </inkml:brush>
  </inkml:definitions>
  <inkml:trace contextRef="#ctx0" brushRef="#br0">221 146 320,'0'0'1211,"-17"7"998,12-5-1955,0 0-1,0 0 1,0 0-1,-1-1 1,1 0-1,0 0 1,-1 0-1,1-1 1,-1 0-1,1 0 0,-9-1 1,1 1-126,-78-10 1475,90 11-1588,0 0-1,0 0 0,0 0 1,0 0-1,0 1 1,0-1-1,1 0 1,-1 0-1,0 1 0,1-1 1,-1 0-1,0 1 1,1-1-1,0 1 0,-1-1 1,1 1-1,0 2 1,-9 42 82,7-31-27,-1 4 39,2-1 1,0 0-1,1 0 0,3 23 1,0 16 141,-2-47-201,0 1 0,1-1 0,0 0 1,0 1-1,1-1 0,5 12 0,3 10 23,-8-28-68,0-1-1,1 1 1,-1-1 0,1 1-1,0-1 1,0 0 0,0 0-1,0-1 1,0 1 0,1-1-1,-1 0 1,1 0 0,0-1-1,-1 1 1,6 0 0,15-2 12,-12 1-16,1 0-1,-1-1 1,1-1 0,-1-1-1,1 0 1,-1 0 0,0-1-1,0-1 1,17-7 0,45-20-4,-39 9 2,-32 19-2,0 0 0,0 0 1,0 1-1,0-1 0,0 1 0,1 0 0,6-2 0,-8 2 7,1 0-1,-1 0 1,0 0 0,1 0-1,-1-1 1,0 1 0,0-1-1,0 0 1,-1 0 0,1 0-1,-1 0 1,0 0 0,1 0-1,-2-1 1,1 1 0,0-1-1,-1 0 1,1 1 0,0-7-1,2-1 20,-1-1 0,0 0-1,-1 0 1,1-24 0,-3 19 25,-1 0 0,-1 0 0,-1 1 0,0-1 0,-1 1 0,-1 0 0,0 0 0,-1 0 0,-1 1 0,0 0 0,-2 0 0,1 1 0,-2 0 0,1 0 0,-2 1 0,-12-12 0,15 19-41,0 1 0,0 0 0,0 1 0,-1 0 0,1 0 0,-1 0 0,0 1 0,0 1 0,-17-3 0,0 0-1413,0 2 0,-34 1 0,37 3-510,0 6-248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4:04.493"/>
    </inkml:context>
    <inkml:brush xml:id="br0">
      <inkml:brushProperty name="width" value="0.05" units="cm"/>
      <inkml:brushProperty name="height" value="0.05" units="cm"/>
      <inkml:brushProperty name="color" value="#00A0D7"/>
    </inkml:brush>
  </inkml:definitions>
  <inkml:trace contextRef="#ctx0" brushRef="#br0">422 35 496,'5'-20'1305,"-4"15"1458,-1 19-1079,0-9-1470,-1 0 0,1 1 0,-2-1 0,1 0 0,0 0 0,-1 1 0,0-1-1,0 0 1,-1-1 0,-3 7 0,-36 47 840,18-27-790,-5 6 140,14-18-290,1 1-1,-16 27 1,-6-14-48,22-21 26,10-9-89,-1 1 0,0-1 0,1 1-1,0 0 1,0 0 0,-5 8 0,7-8 6,-1 0 0,1 0 0,-1-1 1,0 1-1,1 0 0,-2-1 0,1 0 0,-5 4 0,-12 15 16,-40 67-25,53-78 6,0 0 0,1 1 0,1-1 1,0 1-1,0 1 0,1-1 0,1 0 0,-3 17 0,0-1-26,5-24 16,-1 1 1,2 0-1,-1 0 1,0 0 0,1-1-1,0 1 1,0 0-1,1 0 1,-1 0 0,3 8-1,-3-11 7,1-1 0,0 1-1,0 0 1,-1-1 0,1 1 0,0-1-1,0 1 1,1-1 0,-1 0 0,0 1 0,0-1-1,1 0 1,-1 0 0,1 0 0,-1 0-1,1 0 1,-1 0 0,1 0 0,-1-1-1,1 1 1,0 0 0,0-1 0,-1 0-1,1 1 1,0-1 0,0 0 0,-1 0 0,1 0-1,2 0 1,18 0-3,1-1-1,-1-1 0,34-7 1,-46 6 7,-1 1-1,1-2 1,0 0 0,-1 0 0,0 0-1,0-1 1,0 0 0,-1-1 0,0 0-1,9-8 1,45-36-62,-47 40 62,0-2 0,-1 1 0,24-27 0,-7 3-15,19-27-5,-9 8 15,-30 41 0,-1-1-1,0 0 1,-1-1-1,-1 1 0,8-18 1,-9 15 12,-1 1-1,-1-1 1,0-1 0,-1 1 0,1-19-1,-5 30-11,0 0 0,0 0-1,0 0 1,-1 0-1,0 0 1,0 0-1,-1 1 1,0-1-1,0 0 1,0 1-1,-1-1 1,1 1 0,-1 0-1,0 0 1,-1 0-1,1 0 1,-1 1-1,-7-7 1,-13-16 9,20 22-9,1 0 1,-1 1-1,0-1 1,0 1-1,0 0 1,0 0-1,-1 0 1,0 0-1,0 1 1,0 0-1,0 0 1,0 0-1,-1 1 1,1 0-1,-1 0 1,1 0-1,-1 1 1,-7-2-1,3 4-23,1-1 0,-1 1 0,0 1-1,0-1 1,1 2 0,-1-1-1,1 1 1,0 1 0,-13 6-1,-42 33-5610,43-26 307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4:09.796"/>
    </inkml:context>
    <inkml:brush xml:id="br0">
      <inkml:brushProperty name="width" value="0.05" units="cm"/>
      <inkml:brushProperty name="height" value="0.05" units="cm"/>
      <inkml:brushProperty name="color" value="#00A0D7"/>
    </inkml:brush>
  </inkml:definitions>
  <inkml:trace contextRef="#ctx0" brushRef="#br0">388 158 848,'-25'6'4229,"11"9"-3326,1 0 0,-14 25 0,5-9-355,2-5-331,1 2 0,1 0 0,2 1-1,0 1 1,2 0 0,2 1-1,0 0 1,-8 40 0,11-34 19,-2 0-1,-19 40 1,24-61-271,-11 26 45,2 1 0,-11 55-1,23-86-8,-4 22 0,1 1-1,-3 68 1,8-97-5,1-1 0,1 1-1,-1-1 1,1 0 0,0 1 0,0-1 0,0 0 0,1 0-1,3 7 1,-4-10 3,0 0 1,1 0-1,-1 0 0,1-1 0,-1 1 0,1-1 1,0 1-1,-1-1 0,1 1 0,0-1 0,0 0 0,0 0 1,0 0-1,0 0 0,1 0 0,-1-1 0,0 1 1,0-1-1,0 1 0,1-1 0,-1 0 0,0 1 0,5-2 1,8 1-16,4 1 7,-1-1 1,1-1-1,-1-1 1,31-7-1,-6 2 23,-37 6-17,0 1 1,-1-1 0,1 0-1,-1 0 1,1 0 0,-1-1 0,0 0-1,1 0 1,-1 0 0,0-1 0,0 1-1,6-6 1,163-142-102,-143 120 119,39-52 1,-7 8-7,-42 50-37,-2-2 1,29-52 0,12-15-30,-41 67 67,-2-1-1,0 0 0,-2-1 1,-1-1-1,-1 0 0,-2-1 1,9-33-1,-17 42-10,-1-1-1,0 0 1,-2 1 0,-2-27-1,0-9 17,1 52-6,0 0 1,0 0-1,0 0 1,-1 0-1,0 0 1,0 1-1,0-1 1,0 0-1,-1 1 0,0 0 1,0-1-1,0 1 1,0 0-1,-1 0 1,1 1-1,-1-1 1,0 1-1,0 0 1,0 0-1,-6-3 0,0 0 120,1 1 0,-1-1 0,0 2 0,0 0 0,0 0-1,-1 0 1,0 2 0,-18-4 0,-12 3 358,0 2-1,-1 1 1,-72 11 0,91-7-1037,-1 2 1,1 0-1,0 1 1,0 2-1,1 0 1,0 1-1,-37 24 1,20-5-2834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4:11.827"/>
    </inkml:context>
    <inkml:brush xml:id="br0">
      <inkml:brushProperty name="width" value="0.05" units="cm"/>
      <inkml:brushProperty name="height" value="0.05" units="cm"/>
      <inkml:brushProperty name="color" value="#00A0D7"/>
    </inkml:brush>
  </inkml:definitions>
  <inkml:trace contextRef="#ctx0" brushRef="#br0">224 23 464,'-3'1'247,"-1"-1"0,1 1 1,0 0-1,0 1 0,0-1 0,1 1 0,-1-1 0,0 1 0,0 0 1,1 0-1,-1 0 0,1 0 0,0 0 0,-1 1 0,1-1 0,0 1 0,0-1 1,-2 6-1,-36 63 2359,29-51-1901,-8 16-231,2 0 0,1 1 1,1 1-1,3 1 0,1 0 1,1 0-1,3 1 0,1 0 1,-1 61-1,7 73 462,0-171-934,0 0-1,0 0 1,1 0-1,0 0 0,-1 1 1,1-1-1,0 0 1,0-1-1,1 1 0,-1 0 1,0 0-1,1 0 0,0-1 1,0 1-1,0-1 1,0 1-1,0-1 0,0 0 1,1 0-1,-1 0 0,1 0 1,-1 0-1,1-1 1,0 1-1,-1-1 0,1 1 1,0-1-1,5 1 0,1-3 6,0 1-1,0-2 0,0 0 1,-1 0-1,1 0 0,0-1 0,-1 0 1,1-1-1,-1 0 0,0 0 1,0-1-1,-1 0 0,14-11 0,-14 11 3,15-11-6,-1-1 1,29-28-1,-27 20-25,-1 0 0,22-32 0,-31 40 16,-1-1 1,0 0 0,-2-1-1,0 0 1,-1 0 0,-1-1-1,-1 0 1,0-1-1,5-31 1,1-15-53,-9 53 42,0-1 1,-2 1 0,3-29-1,-5 42 19,0-11 60,0 1-1,-1 0 0,-3-19 0,2 25-24,1 0 0,-1 1 0,0-1 0,0 1 0,-1 0 0,1-1 0,-1 1 0,0 0 0,0 0 0,-7-6 0,-6-6 38,5 4 203,0 1-1,-1 0 1,-1 0-1,0 2 1,-21-13-1,31 20-284,-1 0 1,0 0-1,0 1 0,0 0 0,0 0 0,0 0 0,0 0 1,0 1-1,-1 0 0,1 0 0,0 0 0,0 0 0,0 0 1,-1 1-1,1 0 0,0 0 0,0 0 0,0 0 0,0 1 1,1-1-1,-1 1 0,0 0 0,1 0 0,-1 1 0,1-1 1,-5 5-1,-62 63-6178,24-23 1477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4:14.208"/>
    </inkml:context>
    <inkml:brush xml:id="br0">
      <inkml:brushProperty name="width" value="0.05" units="cm"/>
      <inkml:brushProperty name="height" value="0.05" units="cm"/>
      <inkml:brushProperty name="color" value="#00A0D7"/>
    </inkml:brush>
  </inkml:definitions>
  <inkml:trace contextRef="#ctx0" brushRef="#br0">390 1 432,'-10'16'6957,"-19"17"-6523,24-27 291,-51 56 1927,2 2 1,4 2 0,-62 107-1,99-145-2238,1 0 0,2 0-1,0 1 1,2 1 0,2-1 0,0 1 0,2 0-1,2 0 1,1 57 0,1-69-387,-1-9-18,1 0-1,-1 0 1,2 0-1,-1 0 1,1 0-1,1 0 1,0 0 0,0-1-1,1 1 1,0-1-1,0 1 1,1-1-1,7 12 1,-9-16-17,1 0 1,1-1 0,-1 0-1,0 1 1,1-1-1,-1 0 1,1 0 0,0-1-1,0 1 1,0-1 0,0 0-1,1 0 1,-1 0-1,1-1 1,-1 1 0,1-1-1,-1 0 1,1-1-1,0 1 1,-1-1 0,1 0-1,0 0 1,-1 0 0,1-1-1,0 1 1,-1-1-1,1 0 1,-1-1 0,8-2-1,18-7-140,0-3-1,-1 0 0,50-34 0,-65 36 89,0 0 0,0-1 0,-2-1 0,1 0-1,13-20 1,47-84-177,-72 117 235,131-245-788,-120 219 747,-1-1-1,-1 0 0,-1-1 0,-2-1 1,-1 1-1,-2-1 0,0 0 0,-2 0 1,-2-32-1,0 60 63,-1 1 0,1-1 0,0 1 0,0-1 0,-1 1 0,1-1 0,-1 1 1,1-1-1,-1 1 0,0-1 0,0 1 0,1 0 0,-1 0 0,0-1 0,0 1 0,0 0 0,0 0 0,-1 0 1,1 0-1,0 0 0,0 0 0,-1 0 0,1 1 0,0-1 0,-1 0 0,1 1 0,-1-1 0,1 1 0,-1-1 0,1 1 1,-1 0-1,1-1 0,-1 1 0,1 0 0,-1 0 0,1 0 0,-1 1 0,1-1 0,-4 1 0,-3 0 16,0 0 0,-1 0 0,1 1 0,0 0 0,0 1 0,-8 3 0,-130 52-78,83-37-2752,7-3-3760,36-11 1953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30T13:44:21.353"/>
    </inkml:context>
    <inkml:brush xml:id="br0">
      <inkml:brushProperty name="width" value="0.05" units="cm"/>
      <inkml:brushProperty name="height" value="0.05" units="cm"/>
      <inkml:brushProperty name="color" value="#AB008B"/>
    </inkml:brush>
  </inkml:definitions>
  <inkml:trace contextRef="#ctx0" brushRef="#br0">548 42 944,'0'-1'675,"0"1"-450,1-1 0,-1 1 0,0 0 0,0 0 0,0-1 0,0 1 0,0 0 0,0-1 0,0 1 0,1 0 0,-1-1 0,0 1 0,0 0 0,0-1 0,0 1 0,0 0 0,-1-1 0,-1-3 3824,1 4-3824,1-1 0,0 1 0,-1 0 0,1 0 0,-23-5 6357,-39 4-332,49 2-5364,-1-1-559,0 2 1,0 0-1,0 0 0,0 1 1,1 1-1,-1 1 1,1 0-1,0 0 1,0 1-1,1 1 1,0 0-1,0 1 1,1 0-1,-15 14 1,-8 10-125,1 2 1,-55 74-1,80-96-123,0 1 0,1 0 0,1 0 0,0 0 0,1 1 0,0 0 0,-3 15 0,-15 105 167,22-123-213,-1-2-1,0 1 0,1-1 1,1 1-1,0-1 1,0 0-1,1 1 1,0-1-1,0 1 1,1-1-1,0 0 0,1 0 1,0 0-1,1 0 1,-1 0-1,2-1 1,-1 1-1,1-1 1,1 0-1,-1-1 1,1 1-1,0-1 0,1-1 1,0 1-1,0-1 1,14 10-1,19 12 50,58 32-1,-79-51-16,0-1 1,1 0-1,0-1 0,0-1 1,37 6-1,-20-7-21,2 1 10,59 2-1,-85-8-51,0-1 0,-1 0-1,1 0 1,-1-2 0,1 1 0,-1-2-1,0 0 1,22-9 0,73-31 44,-83 36-43,0-1 0,0-1 1,-1-1-1,-1-1 0,29-19 0,-21 7 9,-1-1 0,-1-1 0,27-32 0,-47 49-11,-1-1 0,0 0 0,0 0 0,-1 0 0,0-1 0,-1 0 0,0 0 0,0-1 0,-2 1 0,1-1 0,-2 0 0,1 0 0,0-22 0,-3 13-2,0-1 0,-2 1 0,-1-1 0,-1 1 0,0 0 0,-2 0 0,0 1 0,-1-1 0,-1 1 0,-1 1 0,-15-24 0,13 25-181,0 1 1,-2 0-1,0 1 1,-1 0-1,0 1 1,-1 1-1,-1 0 1,-25-16-1,31 23-98,-1 1-1,0 1 0,0 0 1,0 0-1,-1 1 0,1 0 1,-1 1-1,0 1 1,0 0-1,-1 0 0,1 2 1,0-1-1,0 1 0,0 1 1,-22 4-1,-20 8-6691,-4 4-1281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A75AF-3496-46FA-803C-29F9BC69B3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FFA60FD-1FAD-4C8E-93CA-6E03A7950C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55E59E24-7D6B-44DC-BD8F-CE99C704EB59}"/>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5" name="Marcador de pie de página 4">
            <a:extLst>
              <a:ext uri="{FF2B5EF4-FFF2-40B4-BE49-F238E27FC236}">
                <a16:creationId xmlns:a16="http://schemas.microsoft.com/office/drawing/2014/main" id="{ED011804-859A-4EA7-95DD-49D9B17C019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2E27FCF-2BC2-4B7F-8E81-E36E8E41B4E7}"/>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2644821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583118-8B65-451B-831A-A3E7E2402A8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65D2A35-EF1C-450F-8F6D-ED02FB21D5F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1B54B1A-C87F-4405-8C11-5B002F3DE7A4}"/>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5" name="Marcador de pie de página 4">
            <a:extLst>
              <a:ext uri="{FF2B5EF4-FFF2-40B4-BE49-F238E27FC236}">
                <a16:creationId xmlns:a16="http://schemas.microsoft.com/office/drawing/2014/main" id="{092C1AAE-E0F5-489F-A592-BFC89DD8880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363CCC-FDE0-4C0B-80D5-59FA4C1723F5}"/>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1161347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FAC0C50-D7B5-4BFA-94DE-7BB608D4D5E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C3777FD-5651-4848-BAF8-962B366076A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E542F21-61A4-488A-AE0F-0935F81C3000}"/>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5" name="Marcador de pie de página 4">
            <a:extLst>
              <a:ext uri="{FF2B5EF4-FFF2-40B4-BE49-F238E27FC236}">
                <a16:creationId xmlns:a16="http://schemas.microsoft.com/office/drawing/2014/main" id="{D23AC02C-457D-4580-AAFB-04A8BD4C64B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0418517-2BF8-49E8-A43A-AAD65F005510}"/>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400692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17685E-F2BF-45BB-A961-218162663A2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1FA3B74-F467-4BEE-8B9D-E7C116846C7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9B3FB6F-9AA1-4FC2-9DDB-621E9412BFD3}"/>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5" name="Marcador de pie de página 4">
            <a:extLst>
              <a:ext uri="{FF2B5EF4-FFF2-40B4-BE49-F238E27FC236}">
                <a16:creationId xmlns:a16="http://schemas.microsoft.com/office/drawing/2014/main" id="{23E7E3A6-1A6E-4C69-B203-6D66E024FD5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FDEB207-5084-4B9E-83FD-810FC1EED459}"/>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2624639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DA820-6A24-4B2A-B29B-73D4A359263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5566782-B3D5-4B32-9CAD-CB3555D5DB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BA8D423-B6ED-44E1-A469-5758BCEE3867}"/>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5" name="Marcador de pie de página 4">
            <a:extLst>
              <a:ext uri="{FF2B5EF4-FFF2-40B4-BE49-F238E27FC236}">
                <a16:creationId xmlns:a16="http://schemas.microsoft.com/office/drawing/2014/main" id="{A5ED937B-83A6-4078-86DE-ACDA8C3D6EB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45AA000-D34F-409C-9DF1-5A7CFC758F8C}"/>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1756365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36F3F-C4B0-4706-A4E5-53AE11CD462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3A1E8CB-234A-4B78-BECC-10F22C842B0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A0163C8-81F2-41B7-8C1E-D81C428D36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95FBD8F0-07F2-436A-B94A-4AE8A227FB2F}"/>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6" name="Marcador de pie de página 5">
            <a:extLst>
              <a:ext uri="{FF2B5EF4-FFF2-40B4-BE49-F238E27FC236}">
                <a16:creationId xmlns:a16="http://schemas.microsoft.com/office/drawing/2014/main" id="{878FD196-C841-4AA2-A805-528FE19B31D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DE55F47-BFE8-465D-814E-113F272A97E9}"/>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22876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19054F-D668-43DD-870E-CE0DCF18C36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AE7EFC1-581E-40C2-AD38-77C6BCB5A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647F14A-E05D-479F-A215-93D13C1187A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322D37E-5168-4707-B376-D7572B4455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CFF61A9-25EB-426E-B613-685D1046EC5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63E1548-211A-4BFB-AE08-DC2AAF152099}"/>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8" name="Marcador de pie de página 7">
            <a:extLst>
              <a:ext uri="{FF2B5EF4-FFF2-40B4-BE49-F238E27FC236}">
                <a16:creationId xmlns:a16="http://schemas.microsoft.com/office/drawing/2014/main" id="{21DB18D3-8EAD-4EEC-8DC8-3D4904882089}"/>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38238633-F4AD-4194-BF79-13D7888224E9}"/>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2981259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3ABD2B-238F-4758-B86A-CB90959285C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F8AC2F86-6CC6-466F-9361-0DC04CA06582}"/>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4" name="Marcador de pie de página 3">
            <a:extLst>
              <a:ext uri="{FF2B5EF4-FFF2-40B4-BE49-F238E27FC236}">
                <a16:creationId xmlns:a16="http://schemas.microsoft.com/office/drawing/2014/main" id="{79DE81C6-E493-4356-826F-A7733B47623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49EE5BE7-2BB1-45A5-B1F9-19C2F1889AC6}"/>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1822438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BFF131F-A541-4353-8DCC-F04C5FAE9765}"/>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3" name="Marcador de pie de página 2">
            <a:extLst>
              <a:ext uri="{FF2B5EF4-FFF2-40B4-BE49-F238E27FC236}">
                <a16:creationId xmlns:a16="http://schemas.microsoft.com/office/drawing/2014/main" id="{8E74DDAB-83BF-4EC6-84B6-8C5AE3E7363A}"/>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CBEF00D8-6471-4073-9ACE-2624D826D2A9}"/>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1191419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C1ED7-A43B-4AE0-8EF8-5FF27D0D0DA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10A2592-E9DB-48E2-9D82-30C893567E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D7C2BD8-E2EC-45A0-8C9B-E5C6B6E3D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B10B94F-3AD0-4EDB-BF71-B234279E081D}"/>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6" name="Marcador de pie de página 5">
            <a:extLst>
              <a:ext uri="{FF2B5EF4-FFF2-40B4-BE49-F238E27FC236}">
                <a16:creationId xmlns:a16="http://schemas.microsoft.com/office/drawing/2014/main" id="{5F5F53BE-F77F-4455-BAE7-56803CC336D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3618C93-6F3F-4B87-8296-2A7B616D779B}"/>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4227010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BA5FA-5D78-4215-9C73-ACD62812831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39442199-E5D5-4E91-B29F-C37C34B021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D29793C5-5D56-415A-83D8-DE3AD64337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C7A5F7-9CF7-46A7-9A25-C118CDDD42DA}"/>
              </a:ext>
            </a:extLst>
          </p:cNvPr>
          <p:cNvSpPr>
            <a:spLocks noGrp="1"/>
          </p:cNvSpPr>
          <p:nvPr>
            <p:ph type="dt" sz="half" idx="10"/>
          </p:nvPr>
        </p:nvSpPr>
        <p:spPr/>
        <p:txBody>
          <a:bodyPr/>
          <a:lstStyle/>
          <a:p>
            <a:fld id="{D9D626F6-791E-43A1-945A-9FB5246D0949}" type="datetimeFigureOut">
              <a:rPr lang="es-CO" smtClean="0"/>
              <a:t>3/01/2022</a:t>
            </a:fld>
            <a:endParaRPr lang="es-CO"/>
          </a:p>
        </p:txBody>
      </p:sp>
      <p:sp>
        <p:nvSpPr>
          <p:cNvPr id="6" name="Marcador de pie de página 5">
            <a:extLst>
              <a:ext uri="{FF2B5EF4-FFF2-40B4-BE49-F238E27FC236}">
                <a16:creationId xmlns:a16="http://schemas.microsoft.com/office/drawing/2014/main" id="{785C1EF5-85EB-4A90-886A-14FF035D6EC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73CE82D-186B-4C98-BEA8-F9D5DC85E4D8}"/>
              </a:ext>
            </a:extLst>
          </p:cNvPr>
          <p:cNvSpPr>
            <a:spLocks noGrp="1"/>
          </p:cNvSpPr>
          <p:nvPr>
            <p:ph type="sldNum" sz="quarter" idx="12"/>
          </p:nvPr>
        </p:nvSpPr>
        <p:spPr/>
        <p:txBody>
          <a:bodyPr/>
          <a:lstStyle/>
          <a:p>
            <a:fld id="{6826BAF7-36B1-4BF0-8985-0E5413B19845}" type="slidenum">
              <a:rPr lang="es-CO" smtClean="0"/>
              <a:t>‹Nº›</a:t>
            </a:fld>
            <a:endParaRPr lang="es-CO"/>
          </a:p>
        </p:txBody>
      </p:sp>
    </p:spTree>
    <p:extLst>
      <p:ext uri="{BB962C8B-B14F-4D97-AF65-F5344CB8AC3E}">
        <p14:creationId xmlns:p14="http://schemas.microsoft.com/office/powerpoint/2010/main" val="229414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5DD5041-2806-4CBA-AA3B-A1AC3F0CF0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9C51E5B-412A-43EE-B7F2-C50294A3E2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4C07862-AB6D-4799-A5CF-533A23EC5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626F6-791E-43A1-945A-9FB5246D0949}" type="datetimeFigureOut">
              <a:rPr lang="es-CO" smtClean="0"/>
              <a:t>3/01/2022</a:t>
            </a:fld>
            <a:endParaRPr lang="es-CO"/>
          </a:p>
        </p:txBody>
      </p:sp>
      <p:sp>
        <p:nvSpPr>
          <p:cNvPr id="5" name="Marcador de pie de página 4">
            <a:extLst>
              <a:ext uri="{FF2B5EF4-FFF2-40B4-BE49-F238E27FC236}">
                <a16:creationId xmlns:a16="http://schemas.microsoft.com/office/drawing/2014/main" id="{CEB62652-E823-4AA0-9517-3CF43965E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E531BCC2-1E77-4796-9F7A-D9046678A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26BAF7-36B1-4BF0-8985-0E5413B19845}" type="slidenum">
              <a:rPr lang="es-CO" smtClean="0"/>
              <a:t>‹Nº›</a:t>
            </a:fld>
            <a:endParaRPr lang="es-CO"/>
          </a:p>
        </p:txBody>
      </p:sp>
    </p:spTree>
    <p:extLst>
      <p:ext uri="{BB962C8B-B14F-4D97-AF65-F5344CB8AC3E}">
        <p14:creationId xmlns:p14="http://schemas.microsoft.com/office/powerpoint/2010/main" val="3223197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18" Type="http://schemas.openxmlformats.org/officeDocument/2006/relationships/image" Target="../media/image9.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6.png"/><Relationship Id="rId17" Type="http://schemas.openxmlformats.org/officeDocument/2006/relationships/customXml" Target="../ink/ink8.xml"/><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customXml" Target="../ink/ink5.xml"/><Relationship Id="rId24" Type="http://schemas.openxmlformats.org/officeDocument/2006/relationships/image" Target="../media/image12.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5.png"/><Relationship Id="rId19" Type="http://schemas.openxmlformats.org/officeDocument/2006/relationships/customXml" Target="../ink/ink9.xml"/><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customXml" Target="../ink/ink20.xml"/><Relationship Id="rId26" Type="http://schemas.openxmlformats.org/officeDocument/2006/relationships/customXml" Target="../ink/ink24.xml"/><Relationship Id="rId39" Type="http://schemas.openxmlformats.org/officeDocument/2006/relationships/image" Target="../media/image50.png"/><Relationship Id="rId21" Type="http://schemas.openxmlformats.org/officeDocument/2006/relationships/image" Target="../media/image41.png"/><Relationship Id="rId34" Type="http://schemas.openxmlformats.org/officeDocument/2006/relationships/customXml" Target="../ink/ink28.xml"/><Relationship Id="rId42" Type="http://schemas.openxmlformats.org/officeDocument/2006/relationships/customXml" Target="../ink/ink32.xml"/><Relationship Id="rId7" Type="http://schemas.openxmlformats.org/officeDocument/2006/relationships/image" Target="../media/image34.png"/><Relationship Id="rId2" Type="http://schemas.openxmlformats.org/officeDocument/2006/relationships/customXml" Target="../ink/ink12.xml"/><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45.png"/><Relationship Id="rId41"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customXml" Target="../ink/ink14.xml"/><Relationship Id="rId11" Type="http://schemas.openxmlformats.org/officeDocument/2006/relationships/image" Target="../media/image36.png"/><Relationship Id="rId24" Type="http://schemas.openxmlformats.org/officeDocument/2006/relationships/customXml" Target="../ink/ink23.xml"/><Relationship Id="rId32" Type="http://schemas.openxmlformats.org/officeDocument/2006/relationships/customXml" Target="../ink/ink27.xml"/><Relationship Id="rId37" Type="http://schemas.openxmlformats.org/officeDocument/2006/relationships/image" Target="../media/image49.png"/><Relationship Id="rId40" Type="http://schemas.openxmlformats.org/officeDocument/2006/relationships/customXml" Target="../ink/ink31.xml"/><Relationship Id="rId5" Type="http://schemas.openxmlformats.org/officeDocument/2006/relationships/image" Target="../media/image33.png"/><Relationship Id="rId15" Type="http://schemas.openxmlformats.org/officeDocument/2006/relationships/image" Target="../media/image38.png"/><Relationship Id="rId23" Type="http://schemas.openxmlformats.org/officeDocument/2006/relationships/image" Target="../media/image42.png"/><Relationship Id="rId28" Type="http://schemas.openxmlformats.org/officeDocument/2006/relationships/customXml" Target="../ink/ink25.xml"/><Relationship Id="rId36" Type="http://schemas.openxmlformats.org/officeDocument/2006/relationships/customXml" Target="../ink/ink29.xml"/><Relationship Id="rId10" Type="http://schemas.openxmlformats.org/officeDocument/2006/relationships/customXml" Target="../ink/ink16.xml"/><Relationship Id="rId19" Type="http://schemas.openxmlformats.org/officeDocument/2006/relationships/image" Target="../media/image40.png"/><Relationship Id="rId31" Type="http://schemas.openxmlformats.org/officeDocument/2006/relationships/image" Target="../media/image46.png"/><Relationship Id="rId44" Type="http://schemas.openxmlformats.org/officeDocument/2006/relationships/image" Target="../media/image53.png"/><Relationship Id="rId4" Type="http://schemas.openxmlformats.org/officeDocument/2006/relationships/customXml" Target="../ink/ink13.xml"/><Relationship Id="rId9" Type="http://schemas.openxmlformats.org/officeDocument/2006/relationships/image" Target="../media/image35.png"/><Relationship Id="rId14" Type="http://schemas.openxmlformats.org/officeDocument/2006/relationships/customXml" Target="../ink/ink18.xml"/><Relationship Id="rId22" Type="http://schemas.openxmlformats.org/officeDocument/2006/relationships/customXml" Target="../ink/ink22.xml"/><Relationship Id="rId27" Type="http://schemas.openxmlformats.org/officeDocument/2006/relationships/image" Target="../media/image44.png"/><Relationship Id="rId30" Type="http://schemas.openxmlformats.org/officeDocument/2006/relationships/customXml" Target="../ink/ink26.xml"/><Relationship Id="rId35" Type="http://schemas.openxmlformats.org/officeDocument/2006/relationships/image" Target="../media/image48.png"/><Relationship Id="rId43" Type="http://schemas.openxmlformats.org/officeDocument/2006/relationships/image" Target="../media/image52.png"/><Relationship Id="rId8" Type="http://schemas.openxmlformats.org/officeDocument/2006/relationships/customXml" Target="../ink/ink15.xml"/><Relationship Id="rId3" Type="http://schemas.openxmlformats.org/officeDocument/2006/relationships/image" Target="../media/image32.png"/><Relationship Id="rId12" Type="http://schemas.openxmlformats.org/officeDocument/2006/relationships/customXml" Target="../ink/ink17.xml"/><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47.png"/><Relationship Id="rId38" Type="http://schemas.openxmlformats.org/officeDocument/2006/relationships/customXml" Target="../ink/ink30.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AED64B4-3B8B-4C4E-9D47-0936A5BC97A6}"/>
              </a:ext>
            </a:extLst>
          </p:cNvPr>
          <p:cNvSpPr/>
          <p:nvPr/>
        </p:nvSpPr>
        <p:spPr>
          <a:xfrm>
            <a:off x="4101028" y="0"/>
            <a:ext cx="4329583" cy="923330"/>
          </a:xfrm>
          <a:prstGeom prst="rect">
            <a:avLst/>
          </a:prstGeom>
          <a:noFill/>
        </p:spPr>
        <p:txBody>
          <a:bodyPr wrap="none" lIns="91440" tIns="45720" rIns="91440" bIns="45720">
            <a:spAutoFit/>
          </a:bodyPr>
          <a:lstStyle/>
          <a:p>
            <a:pPr algn="ctr"/>
            <a:r>
              <a:rPr lang="es-ES" sz="5400" b="1" cap="none" spc="0" dirty="0">
                <a:ln w="6600">
                  <a:solidFill>
                    <a:schemeClr val="accent2"/>
                  </a:solidFill>
                  <a:prstDash val="solid"/>
                </a:ln>
                <a:solidFill>
                  <a:srgbClr val="FFFFFF"/>
                </a:solidFill>
                <a:effectLst>
                  <a:outerShdw dist="38100" dir="2700000" algn="tl" rotWithShape="0">
                    <a:schemeClr val="accent2"/>
                  </a:outerShdw>
                </a:effectLst>
              </a:rPr>
              <a:t>SEM ANALYSIS</a:t>
            </a:r>
          </a:p>
        </p:txBody>
      </p:sp>
      <p:sp>
        <p:nvSpPr>
          <p:cNvPr id="7" name="CuadroTexto 6">
            <a:extLst>
              <a:ext uri="{FF2B5EF4-FFF2-40B4-BE49-F238E27FC236}">
                <a16:creationId xmlns:a16="http://schemas.microsoft.com/office/drawing/2014/main" id="{68FDE8D4-21B4-449C-8B93-480D8967DC36}"/>
              </a:ext>
            </a:extLst>
          </p:cNvPr>
          <p:cNvSpPr txBox="1"/>
          <p:nvPr/>
        </p:nvSpPr>
        <p:spPr>
          <a:xfrm>
            <a:off x="3996717" y="1794846"/>
            <a:ext cx="4627361" cy="3416320"/>
          </a:xfrm>
          <a:prstGeom prst="rect">
            <a:avLst/>
          </a:prstGeom>
          <a:noFill/>
        </p:spPr>
        <p:txBody>
          <a:bodyPr wrap="square" rtlCol="0">
            <a:spAutoFit/>
          </a:bodyPr>
          <a:lstStyle/>
          <a:p>
            <a:r>
              <a:rPr lang="en-US" dirty="0"/>
              <a:t>In this image we can identify the Surface of the AM part, particularly the size of the bead, some superficial imperfections as well as the </a:t>
            </a:r>
            <a:r>
              <a:rPr lang="en-US" dirty="0" err="1"/>
              <a:t>interbead</a:t>
            </a:r>
            <a:r>
              <a:rPr lang="en-US" dirty="0"/>
              <a:t> gaps. The size of the bead is around 400 micrometers, while the gap could reach dimensions of 50 micrometers. We observe in red some resin poor regions being of size 50 micrometers in their longest </a:t>
            </a:r>
            <a:r>
              <a:rPr lang="en-US" dirty="0" err="1"/>
              <a:t>dimensión</a:t>
            </a:r>
            <a:r>
              <a:rPr lang="en-US" dirty="0"/>
              <a:t> on average. The Purple zones identify resin rich regions, </a:t>
            </a:r>
            <a:r>
              <a:rPr lang="en-US" dirty="0" err="1"/>
              <a:t>wich</a:t>
            </a:r>
            <a:r>
              <a:rPr lang="en-US" dirty="0"/>
              <a:t> are larger in extension than resin poor regions. In Blue we can see some </a:t>
            </a:r>
            <a:r>
              <a:rPr lang="en-US" dirty="0" err="1"/>
              <a:t>interbead</a:t>
            </a:r>
            <a:r>
              <a:rPr lang="en-US" dirty="0"/>
              <a:t> gaps defects, possibly scarps. </a:t>
            </a:r>
          </a:p>
        </p:txBody>
      </p:sp>
      <p:grpSp>
        <p:nvGrpSpPr>
          <p:cNvPr id="35" name="Grupo 34">
            <a:extLst>
              <a:ext uri="{FF2B5EF4-FFF2-40B4-BE49-F238E27FC236}">
                <a16:creationId xmlns:a16="http://schemas.microsoft.com/office/drawing/2014/main" id="{FBE28110-2EBB-4B55-8A08-5B655B3E4686}"/>
              </a:ext>
            </a:extLst>
          </p:cNvPr>
          <p:cNvGrpSpPr/>
          <p:nvPr/>
        </p:nvGrpSpPr>
        <p:grpSpPr>
          <a:xfrm>
            <a:off x="195828" y="1884156"/>
            <a:ext cx="3609730" cy="3327010"/>
            <a:chOff x="491298" y="1765495"/>
            <a:chExt cx="3609730" cy="3327010"/>
          </a:xfrm>
        </p:grpSpPr>
        <p:pic>
          <p:nvPicPr>
            <p:cNvPr id="5" name="Imagen 4">
              <a:extLst>
                <a:ext uri="{FF2B5EF4-FFF2-40B4-BE49-F238E27FC236}">
                  <a16:creationId xmlns:a16="http://schemas.microsoft.com/office/drawing/2014/main" id="{92FE725E-BA11-466A-8229-7A47AFAE8331}"/>
                </a:ext>
              </a:extLst>
            </p:cNvPr>
            <p:cNvPicPr>
              <a:picLocks noChangeAspect="1"/>
            </p:cNvPicPr>
            <p:nvPr/>
          </p:nvPicPr>
          <p:blipFill>
            <a:blip r:embed="rId2"/>
            <a:stretch>
              <a:fillRect/>
            </a:stretch>
          </p:blipFill>
          <p:spPr>
            <a:xfrm>
              <a:off x="491298" y="1765495"/>
              <a:ext cx="3609730" cy="3327010"/>
            </a:xfrm>
            <a:prstGeom prst="rect">
              <a:avLst/>
            </a:prstGeom>
          </p:spPr>
        </p:pic>
        <p:sp>
          <p:nvSpPr>
            <p:cNvPr id="10" name="Rectángulo 9">
              <a:extLst>
                <a:ext uri="{FF2B5EF4-FFF2-40B4-BE49-F238E27FC236}">
                  <a16:creationId xmlns:a16="http://schemas.microsoft.com/office/drawing/2014/main" id="{E0F4AAB3-91A8-4F07-9B22-6663850F73CB}"/>
                </a:ext>
              </a:extLst>
            </p:cNvPr>
            <p:cNvSpPr/>
            <p:nvPr/>
          </p:nvSpPr>
          <p:spPr>
            <a:xfrm rot="1890409">
              <a:off x="2706810" y="3207903"/>
              <a:ext cx="990600"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0A194742-A44F-48B8-B349-F5A6D0725EDC}"/>
                    </a:ext>
                  </a:extLst>
                </p14:cNvPr>
                <p14:cNvContentPartPr/>
                <p14:nvPr/>
              </p14:nvContentPartPr>
              <p14:xfrm>
                <a:off x="1984500" y="4464410"/>
                <a:ext cx="298800" cy="268920"/>
              </p14:xfrm>
            </p:contentPart>
          </mc:Choice>
          <mc:Fallback xmlns="">
            <p:pic>
              <p:nvPicPr>
                <p:cNvPr id="12" name="Entrada de lápiz 11">
                  <a:extLst>
                    <a:ext uri="{FF2B5EF4-FFF2-40B4-BE49-F238E27FC236}">
                      <a16:creationId xmlns:a16="http://schemas.microsoft.com/office/drawing/2014/main" id="{0A194742-A44F-48B8-B349-F5A6D0725EDC}"/>
                    </a:ext>
                  </a:extLst>
                </p:cNvPr>
                <p:cNvPicPr/>
                <p:nvPr/>
              </p:nvPicPr>
              <p:blipFill>
                <a:blip r:embed="rId4"/>
                <a:stretch>
                  <a:fillRect/>
                </a:stretch>
              </p:blipFill>
              <p:spPr>
                <a:xfrm>
                  <a:off x="1975500" y="4455770"/>
                  <a:ext cx="3164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E8594CF3-D465-4A86-A6CF-4E35F2A10AAC}"/>
                    </a:ext>
                  </a:extLst>
                </p14:cNvPr>
                <p14:cNvContentPartPr/>
                <p14:nvPr/>
              </p14:nvContentPartPr>
              <p14:xfrm>
                <a:off x="3132540" y="4666730"/>
                <a:ext cx="176040" cy="176760"/>
              </p14:xfrm>
            </p:contentPart>
          </mc:Choice>
          <mc:Fallback xmlns="">
            <p:pic>
              <p:nvPicPr>
                <p:cNvPr id="13" name="Entrada de lápiz 12">
                  <a:extLst>
                    <a:ext uri="{FF2B5EF4-FFF2-40B4-BE49-F238E27FC236}">
                      <a16:creationId xmlns:a16="http://schemas.microsoft.com/office/drawing/2014/main" id="{E8594CF3-D465-4A86-A6CF-4E35F2A10AAC}"/>
                    </a:ext>
                  </a:extLst>
                </p:cNvPr>
                <p:cNvPicPr/>
                <p:nvPr/>
              </p:nvPicPr>
              <p:blipFill>
                <a:blip r:embed="rId6"/>
                <a:stretch>
                  <a:fillRect/>
                </a:stretch>
              </p:blipFill>
              <p:spPr>
                <a:xfrm>
                  <a:off x="3123540" y="4658090"/>
                  <a:ext cx="193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7FB0591B-F8EC-4996-B233-11CD46C18E9D}"/>
                    </a:ext>
                  </a:extLst>
                </p14:cNvPr>
                <p14:cNvContentPartPr/>
                <p14:nvPr/>
              </p14:nvContentPartPr>
              <p14:xfrm>
                <a:off x="2127780" y="2344730"/>
                <a:ext cx="306720" cy="257400"/>
              </p14:xfrm>
            </p:contentPart>
          </mc:Choice>
          <mc:Fallback xmlns="">
            <p:pic>
              <p:nvPicPr>
                <p:cNvPr id="14" name="Entrada de lápiz 13">
                  <a:extLst>
                    <a:ext uri="{FF2B5EF4-FFF2-40B4-BE49-F238E27FC236}">
                      <a16:creationId xmlns:a16="http://schemas.microsoft.com/office/drawing/2014/main" id="{7FB0591B-F8EC-4996-B233-11CD46C18E9D}"/>
                    </a:ext>
                  </a:extLst>
                </p:cNvPr>
                <p:cNvPicPr/>
                <p:nvPr/>
              </p:nvPicPr>
              <p:blipFill>
                <a:blip r:embed="rId8"/>
                <a:stretch>
                  <a:fillRect/>
                </a:stretch>
              </p:blipFill>
              <p:spPr>
                <a:xfrm>
                  <a:off x="2119140" y="2335730"/>
                  <a:ext cx="324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AA981B62-171E-45BE-9DED-749D72F16A0C}"/>
                    </a:ext>
                  </a:extLst>
                </p14:cNvPr>
                <p14:cNvContentPartPr/>
                <p14:nvPr/>
              </p14:nvContentPartPr>
              <p14:xfrm>
                <a:off x="2952180" y="3284330"/>
                <a:ext cx="179640" cy="206280"/>
              </p14:xfrm>
            </p:contentPart>
          </mc:Choice>
          <mc:Fallback xmlns="">
            <p:pic>
              <p:nvPicPr>
                <p:cNvPr id="15" name="Entrada de lápiz 14">
                  <a:extLst>
                    <a:ext uri="{FF2B5EF4-FFF2-40B4-BE49-F238E27FC236}">
                      <a16:creationId xmlns:a16="http://schemas.microsoft.com/office/drawing/2014/main" id="{AA981B62-171E-45BE-9DED-749D72F16A0C}"/>
                    </a:ext>
                  </a:extLst>
                </p:cNvPr>
                <p:cNvPicPr/>
                <p:nvPr/>
              </p:nvPicPr>
              <p:blipFill>
                <a:blip r:embed="rId10"/>
                <a:stretch>
                  <a:fillRect/>
                </a:stretch>
              </p:blipFill>
              <p:spPr>
                <a:xfrm>
                  <a:off x="2943180" y="3275690"/>
                  <a:ext cx="197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42C17900-04B8-4315-8FA9-7D7E8930B8F6}"/>
                    </a:ext>
                  </a:extLst>
                </p14:cNvPr>
                <p14:cNvContentPartPr/>
                <p14:nvPr/>
              </p14:nvContentPartPr>
              <p14:xfrm>
                <a:off x="1569060" y="2828210"/>
                <a:ext cx="230760" cy="275400"/>
              </p14:xfrm>
            </p:contentPart>
          </mc:Choice>
          <mc:Fallback xmlns="">
            <p:pic>
              <p:nvPicPr>
                <p:cNvPr id="16" name="Entrada de lápiz 15">
                  <a:extLst>
                    <a:ext uri="{FF2B5EF4-FFF2-40B4-BE49-F238E27FC236}">
                      <a16:creationId xmlns:a16="http://schemas.microsoft.com/office/drawing/2014/main" id="{42C17900-04B8-4315-8FA9-7D7E8930B8F6}"/>
                    </a:ext>
                  </a:extLst>
                </p:cNvPr>
                <p:cNvPicPr/>
                <p:nvPr/>
              </p:nvPicPr>
              <p:blipFill>
                <a:blip r:embed="rId12"/>
                <a:stretch>
                  <a:fillRect/>
                </a:stretch>
              </p:blipFill>
              <p:spPr>
                <a:xfrm>
                  <a:off x="1560060" y="2819210"/>
                  <a:ext cx="2484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17FDC020-F610-4425-B601-3CB43174100E}"/>
                    </a:ext>
                  </a:extLst>
                </p14:cNvPr>
                <p14:cNvContentPartPr/>
                <p14:nvPr/>
              </p14:nvContentPartPr>
              <p14:xfrm>
                <a:off x="2417580" y="3102890"/>
                <a:ext cx="338040" cy="428040"/>
              </p14:xfrm>
            </p:contentPart>
          </mc:Choice>
          <mc:Fallback xmlns="">
            <p:pic>
              <p:nvPicPr>
                <p:cNvPr id="17" name="Entrada de lápiz 16">
                  <a:extLst>
                    <a:ext uri="{FF2B5EF4-FFF2-40B4-BE49-F238E27FC236}">
                      <a16:creationId xmlns:a16="http://schemas.microsoft.com/office/drawing/2014/main" id="{17FDC020-F610-4425-B601-3CB43174100E}"/>
                    </a:ext>
                  </a:extLst>
                </p:cNvPr>
                <p:cNvPicPr/>
                <p:nvPr/>
              </p:nvPicPr>
              <p:blipFill>
                <a:blip r:embed="rId14"/>
                <a:stretch>
                  <a:fillRect/>
                </a:stretch>
              </p:blipFill>
              <p:spPr>
                <a:xfrm>
                  <a:off x="2408580" y="3094250"/>
                  <a:ext cx="355680" cy="445680"/>
                </a:xfrm>
                <a:prstGeom prst="rect">
                  <a:avLst/>
                </a:prstGeom>
              </p:spPr>
            </p:pic>
          </mc:Fallback>
        </mc:AlternateContent>
        <p:grpSp>
          <p:nvGrpSpPr>
            <p:cNvPr id="20" name="Grupo 19">
              <a:extLst>
                <a:ext uri="{FF2B5EF4-FFF2-40B4-BE49-F238E27FC236}">
                  <a16:creationId xmlns:a16="http://schemas.microsoft.com/office/drawing/2014/main" id="{67442F80-F5E7-4832-9D67-87BC0E557F29}"/>
                </a:ext>
              </a:extLst>
            </p:cNvPr>
            <p:cNvGrpSpPr/>
            <p:nvPr/>
          </p:nvGrpSpPr>
          <p:grpSpPr>
            <a:xfrm>
              <a:off x="3698460" y="2689970"/>
              <a:ext cx="372240" cy="666000"/>
              <a:chOff x="3698460" y="2689970"/>
              <a:chExt cx="372240" cy="666000"/>
            </a:xfrm>
          </p:grpSpPr>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AE2B2871-B1C6-4D02-AC37-4CCFFE408623}"/>
                      </a:ext>
                    </a:extLst>
                  </p14:cNvPr>
                  <p14:cNvContentPartPr/>
                  <p14:nvPr/>
                </p14:nvContentPartPr>
                <p14:xfrm>
                  <a:off x="3889260" y="2689970"/>
                  <a:ext cx="181440" cy="303480"/>
                </p14:xfrm>
              </p:contentPart>
            </mc:Choice>
            <mc:Fallback xmlns="">
              <p:pic>
                <p:nvPicPr>
                  <p:cNvPr id="18" name="Entrada de lápiz 17">
                    <a:extLst>
                      <a:ext uri="{FF2B5EF4-FFF2-40B4-BE49-F238E27FC236}">
                        <a16:creationId xmlns:a16="http://schemas.microsoft.com/office/drawing/2014/main" id="{AE2B2871-B1C6-4D02-AC37-4CCFFE408623}"/>
                      </a:ext>
                    </a:extLst>
                  </p:cNvPr>
                  <p:cNvPicPr/>
                  <p:nvPr/>
                </p:nvPicPr>
                <p:blipFill>
                  <a:blip r:embed="rId16"/>
                  <a:stretch>
                    <a:fillRect/>
                  </a:stretch>
                </p:blipFill>
                <p:spPr>
                  <a:xfrm>
                    <a:off x="3880620" y="2681330"/>
                    <a:ext cx="19908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F35DAF75-803C-4C0D-8E7D-EBB3D985F7B8}"/>
                      </a:ext>
                    </a:extLst>
                  </p14:cNvPr>
                  <p14:cNvContentPartPr/>
                  <p14:nvPr/>
                </p14:nvContentPartPr>
                <p14:xfrm>
                  <a:off x="3698460" y="3007130"/>
                  <a:ext cx="250560" cy="348840"/>
                </p14:xfrm>
              </p:contentPart>
            </mc:Choice>
            <mc:Fallback xmlns="">
              <p:pic>
                <p:nvPicPr>
                  <p:cNvPr id="19" name="Entrada de lápiz 18">
                    <a:extLst>
                      <a:ext uri="{FF2B5EF4-FFF2-40B4-BE49-F238E27FC236}">
                        <a16:creationId xmlns:a16="http://schemas.microsoft.com/office/drawing/2014/main" id="{F35DAF75-803C-4C0D-8E7D-EBB3D985F7B8}"/>
                      </a:ext>
                    </a:extLst>
                  </p:cNvPr>
                  <p:cNvPicPr/>
                  <p:nvPr/>
                </p:nvPicPr>
                <p:blipFill>
                  <a:blip r:embed="rId18"/>
                  <a:stretch>
                    <a:fillRect/>
                  </a:stretch>
                </p:blipFill>
                <p:spPr>
                  <a:xfrm>
                    <a:off x="3689460" y="2998490"/>
                    <a:ext cx="268200" cy="36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27278E02-1E0B-47D1-B727-94177EB67B0B}"/>
                    </a:ext>
                  </a:extLst>
                </p14:cNvPr>
                <p14:cNvContentPartPr/>
                <p14:nvPr/>
              </p14:nvContentPartPr>
              <p14:xfrm>
                <a:off x="1726740" y="1799330"/>
                <a:ext cx="428400" cy="337680"/>
              </p14:xfrm>
            </p:contentPart>
          </mc:Choice>
          <mc:Fallback xmlns="">
            <p:pic>
              <p:nvPicPr>
                <p:cNvPr id="21" name="Entrada de lápiz 20">
                  <a:extLst>
                    <a:ext uri="{FF2B5EF4-FFF2-40B4-BE49-F238E27FC236}">
                      <a16:creationId xmlns:a16="http://schemas.microsoft.com/office/drawing/2014/main" id="{27278E02-1E0B-47D1-B727-94177EB67B0B}"/>
                    </a:ext>
                  </a:extLst>
                </p:cNvPr>
                <p:cNvPicPr/>
                <p:nvPr/>
              </p:nvPicPr>
              <p:blipFill>
                <a:blip r:embed="rId20"/>
                <a:stretch>
                  <a:fillRect/>
                </a:stretch>
              </p:blipFill>
              <p:spPr>
                <a:xfrm>
                  <a:off x="1718100" y="1790330"/>
                  <a:ext cx="4460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Entrada de lápiz 21">
                  <a:extLst>
                    <a:ext uri="{FF2B5EF4-FFF2-40B4-BE49-F238E27FC236}">
                      <a16:creationId xmlns:a16="http://schemas.microsoft.com/office/drawing/2014/main" id="{C99E6FF8-7280-4E5E-8802-58681D6562A0}"/>
                    </a:ext>
                  </a:extLst>
                </p14:cNvPr>
                <p14:cNvContentPartPr/>
                <p14:nvPr/>
              </p14:nvContentPartPr>
              <p14:xfrm>
                <a:off x="1140300" y="2124050"/>
                <a:ext cx="232200" cy="199080"/>
              </p14:xfrm>
            </p:contentPart>
          </mc:Choice>
          <mc:Fallback xmlns="">
            <p:pic>
              <p:nvPicPr>
                <p:cNvPr id="22" name="Entrada de lápiz 21">
                  <a:extLst>
                    <a:ext uri="{FF2B5EF4-FFF2-40B4-BE49-F238E27FC236}">
                      <a16:creationId xmlns:a16="http://schemas.microsoft.com/office/drawing/2014/main" id="{C99E6FF8-7280-4E5E-8802-58681D6562A0}"/>
                    </a:ext>
                  </a:extLst>
                </p:cNvPr>
                <p:cNvPicPr/>
                <p:nvPr/>
              </p:nvPicPr>
              <p:blipFill>
                <a:blip r:embed="rId22"/>
                <a:stretch>
                  <a:fillRect/>
                </a:stretch>
              </p:blipFill>
              <p:spPr>
                <a:xfrm>
                  <a:off x="1131300" y="2115410"/>
                  <a:ext cx="2498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Entrada de lápiz 22">
                  <a:extLst>
                    <a:ext uri="{FF2B5EF4-FFF2-40B4-BE49-F238E27FC236}">
                      <a16:creationId xmlns:a16="http://schemas.microsoft.com/office/drawing/2014/main" id="{58B3AA92-760B-4C96-9642-758A2E299156}"/>
                    </a:ext>
                  </a:extLst>
                </p14:cNvPr>
                <p14:cNvContentPartPr/>
                <p14:nvPr/>
              </p14:nvContentPartPr>
              <p14:xfrm>
                <a:off x="3488940" y="2589530"/>
                <a:ext cx="343800" cy="412920"/>
              </p14:xfrm>
            </p:contentPart>
          </mc:Choice>
          <mc:Fallback xmlns="">
            <p:pic>
              <p:nvPicPr>
                <p:cNvPr id="23" name="Entrada de lápiz 22">
                  <a:extLst>
                    <a:ext uri="{FF2B5EF4-FFF2-40B4-BE49-F238E27FC236}">
                      <a16:creationId xmlns:a16="http://schemas.microsoft.com/office/drawing/2014/main" id="{58B3AA92-760B-4C96-9642-758A2E299156}"/>
                    </a:ext>
                  </a:extLst>
                </p:cNvPr>
                <p:cNvPicPr/>
                <p:nvPr/>
              </p:nvPicPr>
              <p:blipFill>
                <a:blip r:embed="rId24"/>
                <a:stretch>
                  <a:fillRect/>
                </a:stretch>
              </p:blipFill>
              <p:spPr>
                <a:xfrm>
                  <a:off x="3480300" y="2580530"/>
                  <a:ext cx="361440" cy="430560"/>
                </a:xfrm>
                <a:prstGeom prst="rect">
                  <a:avLst/>
                </a:prstGeom>
              </p:spPr>
            </p:pic>
          </mc:Fallback>
        </mc:AlternateContent>
        <p:sp>
          <p:nvSpPr>
            <p:cNvPr id="24" name="Rectángulo 23">
              <a:extLst>
                <a:ext uri="{FF2B5EF4-FFF2-40B4-BE49-F238E27FC236}">
                  <a16:creationId xmlns:a16="http://schemas.microsoft.com/office/drawing/2014/main" id="{37CFD3CB-4614-4EE2-872C-D53CDBA6B388}"/>
                </a:ext>
              </a:extLst>
            </p:cNvPr>
            <p:cNvSpPr/>
            <p:nvPr/>
          </p:nvSpPr>
          <p:spPr>
            <a:xfrm rot="1736028">
              <a:off x="2916388" y="2560582"/>
              <a:ext cx="122131" cy="57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4" name="CuadroTexto 33">
            <a:extLst>
              <a:ext uri="{FF2B5EF4-FFF2-40B4-BE49-F238E27FC236}">
                <a16:creationId xmlns:a16="http://schemas.microsoft.com/office/drawing/2014/main" id="{5EA58A0C-DE31-4A55-A60C-7A08D80DDDE1}"/>
              </a:ext>
            </a:extLst>
          </p:cNvPr>
          <p:cNvSpPr txBox="1"/>
          <p:nvPr/>
        </p:nvSpPr>
        <p:spPr>
          <a:xfrm>
            <a:off x="589448" y="1061354"/>
            <a:ext cx="11478727" cy="646331"/>
          </a:xfrm>
          <a:prstGeom prst="rect">
            <a:avLst/>
          </a:prstGeom>
          <a:noFill/>
        </p:spPr>
        <p:txBody>
          <a:bodyPr wrap="square" rtlCol="0">
            <a:spAutoFit/>
          </a:bodyPr>
          <a:lstStyle/>
          <a:p>
            <a:r>
              <a:rPr lang="en-US" dirty="0"/>
              <a:t>SAMPLE INFORMATION: The following images correspond to sample 1 , which was an AM composite manufacture from carbon fiber and Nylon White, with reinforcement in 90°. Sample was evaluated in pure tension.  </a:t>
            </a:r>
          </a:p>
        </p:txBody>
      </p:sp>
      <p:pic>
        <p:nvPicPr>
          <p:cNvPr id="37" name="Imagen 36">
            <a:extLst>
              <a:ext uri="{FF2B5EF4-FFF2-40B4-BE49-F238E27FC236}">
                <a16:creationId xmlns:a16="http://schemas.microsoft.com/office/drawing/2014/main" id="{ECF45873-1B2F-4D90-8B56-E44D13C21BE3}"/>
              </a:ext>
            </a:extLst>
          </p:cNvPr>
          <p:cNvPicPr>
            <a:picLocks noChangeAspect="1"/>
          </p:cNvPicPr>
          <p:nvPr/>
        </p:nvPicPr>
        <p:blipFill>
          <a:blip r:embed="rId25"/>
          <a:stretch>
            <a:fillRect/>
          </a:stretch>
        </p:blipFill>
        <p:spPr>
          <a:xfrm>
            <a:off x="8815237" y="3834647"/>
            <a:ext cx="3165526" cy="2892560"/>
          </a:xfrm>
          <a:prstGeom prst="rect">
            <a:avLst/>
          </a:prstGeom>
        </p:spPr>
      </p:pic>
    </p:spTree>
    <p:extLst>
      <p:ext uri="{BB962C8B-B14F-4D97-AF65-F5344CB8AC3E}">
        <p14:creationId xmlns:p14="http://schemas.microsoft.com/office/powerpoint/2010/main" val="108211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0A112F2-9E1B-4E12-9330-114BB3CE39D3}"/>
              </a:ext>
            </a:extLst>
          </p:cNvPr>
          <p:cNvSpPr txBox="1"/>
          <p:nvPr/>
        </p:nvSpPr>
        <p:spPr>
          <a:xfrm>
            <a:off x="589448" y="1061354"/>
            <a:ext cx="11478727" cy="923330"/>
          </a:xfrm>
          <a:prstGeom prst="rect">
            <a:avLst/>
          </a:prstGeom>
          <a:noFill/>
        </p:spPr>
        <p:txBody>
          <a:bodyPr wrap="square" rtlCol="0">
            <a:spAutoFit/>
          </a:bodyPr>
          <a:lstStyle/>
          <a:p>
            <a:r>
              <a:rPr lang="en-US" dirty="0"/>
              <a:t>SAMPLE INFORMATION: The following images correspond to sample2, which was an AM composite manufacture from carbon fiber and Nylon White, with a Layer configuration as indicated. Sample was evaluated in pure compression originating a buckling.  </a:t>
            </a:r>
          </a:p>
        </p:txBody>
      </p:sp>
      <p:pic>
        <p:nvPicPr>
          <p:cNvPr id="4" name="Imagen 3">
            <a:extLst>
              <a:ext uri="{FF2B5EF4-FFF2-40B4-BE49-F238E27FC236}">
                <a16:creationId xmlns:a16="http://schemas.microsoft.com/office/drawing/2014/main" id="{229D8C25-26CE-4D1D-B381-A91B16DBF330}"/>
              </a:ext>
            </a:extLst>
          </p:cNvPr>
          <p:cNvPicPr>
            <a:picLocks noChangeAspect="1"/>
          </p:cNvPicPr>
          <p:nvPr/>
        </p:nvPicPr>
        <p:blipFill>
          <a:blip r:embed="rId2"/>
          <a:stretch>
            <a:fillRect/>
          </a:stretch>
        </p:blipFill>
        <p:spPr>
          <a:xfrm>
            <a:off x="310587" y="3429000"/>
            <a:ext cx="3087191" cy="2874132"/>
          </a:xfrm>
          <a:prstGeom prst="rect">
            <a:avLst/>
          </a:prstGeom>
        </p:spPr>
      </p:pic>
      <p:pic>
        <p:nvPicPr>
          <p:cNvPr id="6" name="Imagen 5">
            <a:extLst>
              <a:ext uri="{FF2B5EF4-FFF2-40B4-BE49-F238E27FC236}">
                <a16:creationId xmlns:a16="http://schemas.microsoft.com/office/drawing/2014/main" id="{FD5FFB06-5CF5-47BF-883C-E861205E38E6}"/>
              </a:ext>
            </a:extLst>
          </p:cNvPr>
          <p:cNvPicPr>
            <a:picLocks noChangeAspect="1"/>
          </p:cNvPicPr>
          <p:nvPr/>
        </p:nvPicPr>
        <p:blipFill>
          <a:blip r:embed="rId3"/>
          <a:stretch>
            <a:fillRect/>
          </a:stretch>
        </p:blipFill>
        <p:spPr>
          <a:xfrm>
            <a:off x="4060220" y="2521500"/>
            <a:ext cx="3660616" cy="3334321"/>
          </a:xfrm>
          <a:prstGeom prst="rect">
            <a:avLst/>
          </a:prstGeom>
        </p:spPr>
      </p:pic>
      <p:pic>
        <p:nvPicPr>
          <p:cNvPr id="8" name="Imagen 7">
            <a:extLst>
              <a:ext uri="{FF2B5EF4-FFF2-40B4-BE49-F238E27FC236}">
                <a16:creationId xmlns:a16="http://schemas.microsoft.com/office/drawing/2014/main" id="{2F7CC235-53CB-4A8E-B898-C3D8BAEE5EC6}"/>
              </a:ext>
            </a:extLst>
          </p:cNvPr>
          <p:cNvPicPr>
            <a:picLocks noChangeAspect="1"/>
          </p:cNvPicPr>
          <p:nvPr/>
        </p:nvPicPr>
        <p:blipFill>
          <a:blip r:embed="rId4"/>
          <a:stretch>
            <a:fillRect/>
          </a:stretch>
        </p:blipFill>
        <p:spPr>
          <a:xfrm>
            <a:off x="7912212" y="2377953"/>
            <a:ext cx="3969201" cy="3621413"/>
          </a:xfrm>
          <a:prstGeom prst="rect">
            <a:avLst/>
          </a:prstGeom>
        </p:spPr>
      </p:pic>
    </p:spTree>
    <p:extLst>
      <p:ext uri="{BB962C8B-B14F-4D97-AF65-F5344CB8AC3E}">
        <p14:creationId xmlns:p14="http://schemas.microsoft.com/office/powerpoint/2010/main" val="3063265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711688-AC46-4AD9-B94F-C10027D778A6}"/>
              </a:ext>
            </a:extLst>
          </p:cNvPr>
          <p:cNvPicPr>
            <a:picLocks noChangeAspect="1"/>
          </p:cNvPicPr>
          <p:nvPr/>
        </p:nvPicPr>
        <p:blipFill>
          <a:blip r:embed="rId2"/>
          <a:stretch>
            <a:fillRect/>
          </a:stretch>
        </p:blipFill>
        <p:spPr>
          <a:xfrm>
            <a:off x="2676047" y="294837"/>
            <a:ext cx="6839905" cy="6268325"/>
          </a:xfrm>
          <a:prstGeom prst="rect">
            <a:avLst/>
          </a:prstGeom>
        </p:spPr>
      </p:pic>
    </p:spTree>
    <p:extLst>
      <p:ext uri="{BB962C8B-B14F-4D97-AF65-F5344CB8AC3E}">
        <p14:creationId xmlns:p14="http://schemas.microsoft.com/office/powerpoint/2010/main" val="2416679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0ECE1A6F-068B-41EC-88C0-D9207E6ACABA}"/>
                  </a:ext>
                </a:extLst>
              </p14:cNvPr>
              <p14:cNvContentPartPr/>
              <p14:nvPr/>
            </p14:nvContentPartPr>
            <p14:xfrm>
              <a:off x="4104775" y="1311009"/>
              <a:ext cx="48600" cy="9720"/>
            </p14:xfrm>
          </p:contentPart>
        </mc:Choice>
        <mc:Fallback xmlns="">
          <p:pic>
            <p:nvPicPr>
              <p:cNvPr id="4" name="Entrada de lápiz 3">
                <a:extLst>
                  <a:ext uri="{FF2B5EF4-FFF2-40B4-BE49-F238E27FC236}">
                    <a16:creationId xmlns:a16="http://schemas.microsoft.com/office/drawing/2014/main" id="{0ECE1A6F-068B-41EC-88C0-D9207E6ACABA}"/>
                  </a:ext>
                </a:extLst>
              </p:cNvPr>
              <p:cNvPicPr/>
              <p:nvPr/>
            </p:nvPicPr>
            <p:blipFill>
              <a:blip r:embed="rId3"/>
              <a:stretch>
                <a:fillRect/>
              </a:stretch>
            </p:blipFill>
            <p:spPr>
              <a:xfrm>
                <a:off x="4095775" y="1302009"/>
                <a:ext cx="66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9EABE3EC-26C0-48E3-8C2F-78D549DA3703}"/>
                  </a:ext>
                </a:extLst>
              </p14:cNvPr>
              <p14:cNvContentPartPr/>
              <p14:nvPr/>
            </p14:nvContentPartPr>
            <p14:xfrm>
              <a:off x="6361975" y="-189471"/>
              <a:ext cx="418320" cy="342360"/>
            </p14:xfrm>
          </p:contentPart>
        </mc:Choice>
        <mc:Fallback xmlns="">
          <p:pic>
            <p:nvPicPr>
              <p:cNvPr id="5" name="Entrada de lápiz 4">
                <a:extLst>
                  <a:ext uri="{FF2B5EF4-FFF2-40B4-BE49-F238E27FC236}">
                    <a16:creationId xmlns:a16="http://schemas.microsoft.com/office/drawing/2014/main" id="{9EABE3EC-26C0-48E3-8C2F-78D549DA3703}"/>
                  </a:ext>
                </a:extLst>
              </p:cNvPr>
              <p:cNvPicPr/>
              <p:nvPr/>
            </p:nvPicPr>
            <p:blipFill>
              <a:blip r:embed="rId5"/>
              <a:stretch>
                <a:fillRect/>
              </a:stretch>
            </p:blipFill>
            <p:spPr>
              <a:xfrm>
                <a:off x="6352975" y="-198471"/>
                <a:ext cx="435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96BD0435-D244-4667-8209-DA5CCC20E51B}"/>
                  </a:ext>
                </a:extLst>
              </p14:cNvPr>
              <p14:cNvContentPartPr/>
              <p14:nvPr/>
            </p14:nvContentPartPr>
            <p14:xfrm>
              <a:off x="8325055" y="985209"/>
              <a:ext cx="78840" cy="35280"/>
            </p14:xfrm>
          </p:contentPart>
        </mc:Choice>
        <mc:Fallback xmlns="">
          <p:pic>
            <p:nvPicPr>
              <p:cNvPr id="6" name="Entrada de lápiz 5">
                <a:extLst>
                  <a:ext uri="{FF2B5EF4-FFF2-40B4-BE49-F238E27FC236}">
                    <a16:creationId xmlns:a16="http://schemas.microsoft.com/office/drawing/2014/main" id="{96BD0435-D244-4667-8209-DA5CCC20E51B}"/>
                  </a:ext>
                </a:extLst>
              </p:cNvPr>
              <p:cNvPicPr/>
              <p:nvPr/>
            </p:nvPicPr>
            <p:blipFill>
              <a:blip r:embed="rId7"/>
              <a:stretch>
                <a:fillRect/>
              </a:stretch>
            </p:blipFill>
            <p:spPr>
              <a:xfrm>
                <a:off x="8316415" y="976209"/>
                <a:ext cx="96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F1DEF067-FF3A-4B91-BB05-1734731E14A8}"/>
                  </a:ext>
                </a:extLst>
              </p14:cNvPr>
              <p14:cNvContentPartPr/>
              <p14:nvPr/>
            </p14:nvContentPartPr>
            <p14:xfrm>
              <a:off x="3664135" y="249009"/>
              <a:ext cx="194040" cy="5722920"/>
            </p14:xfrm>
          </p:contentPart>
        </mc:Choice>
        <mc:Fallback xmlns="">
          <p:pic>
            <p:nvPicPr>
              <p:cNvPr id="7" name="Entrada de lápiz 6">
                <a:extLst>
                  <a:ext uri="{FF2B5EF4-FFF2-40B4-BE49-F238E27FC236}">
                    <a16:creationId xmlns:a16="http://schemas.microsoft.com/office/drawing/2014/main" id="{F1DEF067-FF3A-4B91-BB05-1734731E14A8}"/>
                  </a:ext>
                </a:extLst>
              </p:cNvPr>
              <p:cNvPicPr/>
              <p:nvPr/>
            </p:nvPicPr>
            <p:blipFill>
              <a:blip r:embed="rId9"/>
              <a:stretch>
                <a:fillRect/>
              </a:stretch>
            </p:blipFill>
            <p:spPr>
              <a:xfrm>
                <a:off x="3655135" y="240009"/>
                <a:ext cx="211680" cy="5740560"/>
              </a:xfrm>
              <a:prstGeom prst="rect">
                <a:avLst/>
              </a:prstGeom>
            </p:spPr>
          </p:pic>
        </mc:Fallback>
      </mc:AlternateContent>
      <p:grpSp>
        <p:nvGrpSpPr>
          <p:cNvPr id="14" name="Grupo 13">
            <a:extLst>
              <a:ext uri="{FF2B5EF4-FFF2-40B4-BE49-F238E27FC236}">
                <a16:creationId xmlns:a16="http://schemas.microsoft.com/office/drawing/2014/main" id="{33CFE6D2-FD5F-428C-B233-914DC44B5549}"/>
              </a:ext>
            </a:extLst>
          </p:cNvPr>
          <p:cNvGrpSpPr/>
          <p:nvPr/>
        </p:nvGrpSpPr>
        <p:grpSpPr>
          <a:xfrm>
            <a:off x="2620855" y="1857849"/>
            <a:ext cx="1198440" cy="733680"/>
            <a:chOff x="2620855" y="1857849"/>
            <a:chExt cx="1198440" cy="733680"/>
          </a:xfrm>
        </p:grpSpPr>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1EE6F08D-E2A3-447D-9E81-DDE54065960E}"/>
                    </a:ext>
                  </a:extLst>
                </p14:cNvPr>
                <p14:cNvContentPartPr/>
                <p14:nvPr/>
              </p14:nvContentPartPr>
              <p14:xfrm>
                <a:off x="3312055" y="2026329"/>
                <a:ext cx="507240" cy="65160"/>
              </p14:xfrm>
            </p:contentPart>
          </mc:Choice>
          <mc:Fallback xmlns="">
            <p:pic>
              <p:nvPicPr>
                <p:cNvPr id="8" name="Entrada de lápiz 7">
                  <a:extLst>
                    <a:ext uri="{FF2B5EF4-FFF2-40B4-BE49-F238E27FC236}">
                      <a16:creationId xmlns:a16="http://schemas.microsoft.com/office/drawing/2014/main" id="{1EE6F08D-E2A3-447D-9E81-DDE54065960E}"/>
                    </a:ext>
                  </a:extLst>
                </p:cNvPr>
                <p:cNvPicPr/>
                <p:nvPr/>
              </p:nvPicPr>
              <p:blipFill>
                <a:blip r:embed="rId11"/>
                <a:stretch>
                  <a:fillRect/>
                </a:stretch>
              </p:blipFill>
              <p:spPr>
                <a:xfrm>
                  <a:off x="3303415" y="2017329"/>
                  <a:ext cx="5248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197371AD-4AB3-4E73-AF40-5EDB775B9CAE}"/>
                    </a:ext>
                  </a:extLst>
                </p14:cNvPr>
                <p14:cNvContentPartPr/>
                <p14:nvPr/>
              </p14:nvContentPartPr>
              <p14:xfrm>
                <a:off x="3197215" y="1857849"/>
                <a:ext cx="216000" cy="248040"/>
              </p14:xfrm>
            </p:contentPart>
          </mc:Choice>
          <mc:Fallback xmlns="">
            <p:pic>
              <p:nvPicPr>
                <p:cNvPr id="9" name="Entrada de lápiz 8">
                  <a:extLst>
                    <a:ext uri="{FF2B5EF4-FFF2-40B4-BE49-F238E27FC236}">
                      <a16:creationId xmlns:a16="http://schemas.microsoft.com/office/drawing/2014/main" id="{197371AD-4AB3-4E73-AF40-5EDB775B9CAE}"/>
                    </a:ext>
                  </a:extLst>
                </p:cNvPr>
                <p:cNvPicPr/>
                <p:nvPr/>
              </p:nvPicPr>
              <p:blipFill>
                <a:blip r:embed="rId13"/>
                <a:stretch>
                  <a:fillRect/>
                </a:stretch>
              </p:blipFill>
              <p:spPr>
                <a:xfrm>
                  <a:off x="3188215" y="1849209"/>
                  <a:ext cx="2336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47F56BFD-585C-431D-9484-2FFB30F7265A}"/>
                    </a:ext>
                  </a:extLst>
                </p14:cNvPr>
                <p14:cNvContentPartPr/>
                <p14:nvPr/>
              </p14:nvContentPartPr>
              <p14:xfrm>
                <a:off x="2620855" y="2298849"/>
                <a:ext cx="170640" cy="291600"/>
              </p14:xfrm>
            </p:contentPart>
          </mc:Choice>
          <mc:Fallback xmlns="">
            <p:pic>
              <p:nvPicPr>
                <p:cNvPr id="10" name="Entrada de lápiz 9">
                  <a:extLst>
                    <a:ext uri="{FF2B5EF4-FFF2-40B4-BE49-F238E27FC236}">
                      <a16:creationId xmlns:a16="http://schemas.microsoft.com/office/drawing/2014/main" id="{47F56BFD-585C-431D-9484-2FFB30F7265A}"/>
                    </a:ext>
                  </a:extLst>
                </p:cNvPr>
                <p:cNvPicPr/>
                <p:nvPr/>
              </p:nvPicPr>
              <p:blipFill>
                <a:blip r:embed="rId15"/>
                <a:stretch>
                  <a:fillRect/>
                </a:stretch>
              </p:blipFill>
              <p:spPr>
                <a:xfrm>
                  <a:off x="2612215" y="2290209"/>
                  <a:ext cx="1882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A9940B68-30CC-429C-9EF9-4BB7F9CADEE4}"/>
                    </a:ext>
                  </a:extLst>
                </p14:cNvPr>
                <p14:cNvContentPartPr/>
                <p14:nvPr/>
              </p14:nvContentPartPr>
              <p14:xfrm>
                <a:off x="2691775" y="2407209"/>
                <a:ext cx="256680" cy="159480"/>
              </p14:xfrm>
            </p:contentPart>
          </mc:Choice>
          <mc:Fallback xmlns="">
            <p:pic>
              <p:nvPicPr>
                <p:cNvPr id="11" name="Entrada de lápiz 10">
                  <a:extLst>
                    <a:ext uri="{FF2B5EF4-FFF2-40B4-BE49-F238E27FC236}">
                      <a16:creationId xmlns:a16="http://schemas.microsoft.com/office/drawing/2014/main" id="{A9940B68-30CC-429C-9EF9-4BB7F9CADEE4}"/>
                    </a:ext>
                  </a:extLst>
                </p:cNvPr>
                <p:cNvPicPr/>
                <p:nvPr/>
              </p:nvPicPr>
              <p:blipFill>
                <a:blip r:embed="rId17"/>
                <a:stretch>
                  <a:fillRect/>
                </a:stretch>
              </p:blipFill>
              <p:spPr>
                <a:xfrm>
                  <a:off x="2682775" y="2398569"/>
                  <a:ext cx="274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34BBD443-89B6-4CD6-B182-44FDB4C37EC5}"/>
                    </a:ext>
                  </a:extLst>
                </p14:cNvPr>
                <p14:cNvContentPartPr/>
                <p14:nvPr/>
              </p14:nvContentPartPr>
              <p14:xfrm>
                <a:off x="2891935" y="2326569"/>
                <a:ext cx="380880" cy="174240"/>
              </p14:xfrm>
            </p:contentPart>
          </mc:Choice>
          <mc:Fallback xmlns="">
            <p:pic>
              <p:nvPicPr>
                <p:cNvPr id="12" name="Entrada de lápiz 11">
                  <a:extLst>
                    <a:ext uri="{FF2B5EF4-FFF2-40B4-BE49-F238E27FC236}">
                      <a16:creationId xmlns:a16="http://schemas.microsoft.com/office/drawing/2014/main" id="{34BBD443-89B6-4CD6-B182-44FDB4C37EC5}"/>
                    </a:ext>
                  </a:extLst>
                </p:cNvPr>
                <p:cNvPicPr/>
                <p:nvPr/>
              </p:nvPicPr>
              <p:blipFill>
                <a:blip r:embed="rId19"/>
                <a:stretch>
                  <a:fillRect/>
                </a:stretch>
              </p:blipFill>
              <p:spPr>
                <a:xfrm>
                  <a:off x="2882935" y="2317569"/>
                  <a:ext cx="398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3D9F21D8-94F5-4710-A083-C30C4B048DB3}"/>
                    </a:ext>
                  </a:extLst>
                </p14:cNvPr>
                <p14:cNvContentPartPr/>
                <p14:nvPr/>
              </p14:nvContentPartPr>
              <p14:xfrm>
                <a:off x="3178855" y="2264649"/>
                <a:ext cx="238320" cy="326880"/>
              </p14:xfrm>
            </p:contentPart>
          </mc:Choice>
          <mc:Fallback xmlns="">
            <p:pic>
              <p:nvPicPr>
                <p:cNvPr id="13" name="Entrada de lápiz 12">
                  <a:extLst>
                    <a:ext uri="{FF2B5EF4-FFF2-40B4-BE49-F238E27FC236}">
                      <a16:creationId xmlns:a16="http://schemas.microsoft.com/office/drawing/2014/main" id="{3D9F21D8-94F5-4710-A083-C30C4B048DB3}"/>
                    </a:ext>
                  </a:extLst>
                </p:cNvPr>
                <p:cNvPicPr/>
                <p:nvPr/>
              </p:nvPicPr>
              <p:blipFill>
                <a:blip r:embed="rId21"/>
                <a:stretch>
                  <a:fillRect/>
                </a:stretch>
              </p:blipFill>
              <p:spPr>
                <a:xfrm>
                  <a:off x="3169855" y="2255649"/>
                  <a:ext cx="255960" cy="344520"/>
                </a:xfrm>
                <a:prstGeom prst="rect">
                  <a:avLst/>
                </a:prstGeom>
              </p:spPr>
            </p:pic>
          </mc:Fallback>
        </mc:AlternateContent>
      </p:grpSp>
      <p:grpSp>
        <p:nvGrpSpPr>
          <p:cNvPr id="26" name="Grupo 25">
            <a:extLst>
              <a:ext uri="{FF2B5EF4-FFF2-40B4-BE49-F238E27FC236}">
                <a16:creationId xmlns:a16="http://schemas.microsoft.com/office/drawing/2014/main" id="{AD855DCB-88C5-4C96-83D7-ADC971537F51}"/>
              </a:ext>
            </a:extLst>
          </p:cNvPr>
          <p:cNvGrpSpPr/>
          <p:nvPr/>
        </p:nvGrpSpPr>
        <p:grpSpPr>
          <a:xfrm>
            <a:off x="3702655" y="2435289"/>
            <a:ext cx="1961640" cy="941040"/>
            <a:chOff x="3702655" y="2435289"/>
            <a:chExt cx="1961640" cy="941040"/>
          </a:xfrm>
        </p:grpSpPr>
        <mc:AlternateContent xmlns:mc="http://schemas.openxmlformats.org/markup-compatibility/2006" xmlns:p14="http://schemas.microsoft.com/office/powerpoint/2010/main">
          <mc:Choice Requires="p14">
            <p:contentPart p14:bwMode="auto" r:id="rId22">
              <p14:nvContentPartPr>
                <p14:cNvPr id="15" name="Entrada de lápiz 14">
                  <a:extLst>
                    <a:ext uri="{FF2B5EF4-FFF2-40B4-BE49-F238E27FC236}">
                      <a16:creationId xmlns:a16="http://schemas.microsoft.com/office/drawing/2014/main" id="{A760B43F-9096-490C-9CA6-48E05F4D8CB5}"/>
                    </a:ext>
                  </a:extLst>
                </p14:cNvPr>
                <p14:cNvContentPartPr/>
                <p14:nvPr/>
              </p14:nvContentPartPr>
              <p14:xfrm>
                <a:off x="3806695" y="2610609"/>
                <a:ext cx="544320" cy="83880"/>
              </p14:xfrm>
            </p:contentPart>
          </mc:Choice>
          <mc:Fallback xmlns="">
            <p:pic>
              <p:nvPicPr>
                <p:cNvPr id="15" name="Entrada de lápiz 14">
                  <a:extLst>
                    <a:ext uri="{FF2B5EF4-FFF2-40B4-BE49-F238E27FC236}">
                      <a16:creationId xmlns:a16="http://schemas.microsoft.com/office/drawing/2014/main" id="{A760B43F-9096-490C-9CA6-48E05F4D8CB5}"/>
                    </a:ext>
                  </a:extLst>
                </p:cNvPr>
                <p:cNvPicPr/>
                <p:nvPr/>
              </p:nvPicPr>
              <p:blipFill>
                <a:blip r:embed="rId23"/>
                <a:stretch>
                  <a:fillRect/>
                </a:stretch>
              </p:blipFill>
              <p:spPr>
                <a:xfrm>
                  <a:off x="3798055" y="2601969"/>
                  <a:ext cx="561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Entrada de lápiz 15">
                  <a:extLst>
                    <a:ext uri="{FF2B5EF4-FFF2-40B4-BE49-F238E27FC236}">
                      <a16:creationId xmlns:a16="http://schemas.microsoft.com/office/drawing/2014/main" id="{75B10D2F-EA50-4A93-9926-10DBEAB15514}"/>
                    </a:ext>
                  </a:extLst>
                </p14:cNvPr>
                <p14:cNvContentPartPr/>
                <p14:nvPr/>
              </p14:nvContentPartPr>
              <p14:xfrm>
                <a:off x="4044295" y="2435289"/>
                <a:ext cx="284400" cy="427680"/>
              </p14:xfrm>
            </p:contentPart>
          </mc:Choice>
          <mc:Fallback xmlns="">
            <p:pic>
              <p:nvPicPr>
                <p:cNvPr id="16" name="Entrada de lápiz 15">
                  <a:extLst>
                    <a:ext uri="{FF2B5EF4-FFF2-40B4-BE49-F238E27FC236}">
                      <a16:creationId xmlns:a16="http://schemas.microsoft.com/office/drawing/2014/main" id="{75B10D2F-EA50-4A93-9926-10DBEAB15514}"/>
                    </a:ext>
                  </a:extLst>
                </p:cNvPr>
                <p:cNvPicPr/>
                <p:nvPr/>
              </p:nvPicPr>
              <p:blipFill>
                <a:blip r:embed="rId25"/>
                <a:stretch>
                  <a:fillRect/>
                </a:stretch>
              </p:blipFill>
              <p:spPr>
                <a:xfrm>
                  <a:off x="4035295" y="2426289"/>
                  <a:ext cx="3020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Entrada de lápiz 16">
                  <a:extLst>
                    <a:ext uri="{FF2B5EF4-FFF2-40B4-BE49-F238E27FC236}">
                      <a16:creationId xmlns:a16="http://schemas.microsoft.com/office/drawing/2014/main" id="{891630B9-2A45-4FE3-87E0-F4FC57A5915C}"/>
                    </a:ext>
                  </a:extLst>
                </p14:cNvPr>
                <p14:cNvContentPartPr/>
                <p14:nvPr/>
              </p14:nvContentPartPr>
              <p14:xfrm>
                <a:off x="3942775" y="2966649"/>
                <a:ext cx="109080" cy="409680"/>
              </p14:xfrm>
            </p:contentPart>
          </mc:Choice>
          <mc:Fallback xmlns="">
            <p:pic>
              <p:nvPicPr>
                <p:cNvPr id="17" name="Entrada de lápiz 16">
                  <a:extLst>
                    <a:ext uri="{FF2B5EF4-FFF2-40B4-BE49-F238E27FC236}">
                      <a16:creationId xmlns:a16="http://schemas.microsoft.com/office/drawing/2014/main" id="{891630B9-2A45-4FE3-87E0-F4FC57A5915C}"/>
                    </a:ext>
                  </a:extLst>
                </p:cNvPr>
                <p:cNvPicPr/>
                <p:nvPr/>
              </p:nvPicPr>
              <p:blipFill>
                <a:blip r:embed="rId27"/>
                <a:stretch>
                  <a:fillRect/>
                </a:stretch>
              </p:blipFill>
              <p:spPr>
                <a:xfrm>
                  <a:off x="3934135" y="2957649"/>
                  <a:ext cx="126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Entrada de lápiz 17">
                  <a:extLst>
                    <a:ext uri="{FF2B5EF4-FFF2-40B4-BE49-F238E27FC236}">
                      <a16:creationId xmlns:a16="http://schemas.microsoft.com/office/drawing/2014/main" id="{DAAEC266-6FEA-4386-85AE-405781878DB4}"/>
                    </a:ext>
                  </a:extLst>
                </p14:cNvPr>
                <p14:cNvContentPartPr/>
                <p14:nvPr/>
              </p14:nvContentPartPr>
              <p14:xfrm>
                <a:off x="3702655" y="2935689"/>
                <a:ext cx="238680" cy="243720"/>
              </p14:xfrm>
            </p:contentPart>
          </mc:Choice>
          <mc:Fallback xmlns="">
            <p:pic>
              <p:nvPicPr>
                <p:cNvPr id="18" name="Entrada de lápiz 17">
                  <a:extLst>
                    <a:ext uri="{FF2B5EF4-FFF2-40B4-BE49-F238E27FC236}">
                      <a16:creationId xmlns:a16="http://schemas.microsoft.com/office/drawing/2014/main" id="{DAAEC266-6FEA-4386-85AE-405781878DB4}"/>
                    </a:ext>
                  </a:extLst>
                </p:cNvPr>
                <p:cNvPicPr/>
                <p:nvPr/>
              </p:nvPicPr>
              <p:blipFill>
                <a:blip r:embed="rId29"/>
                <a:stretch>
                  <a:fillRect/>
                </a:stretch>
              </p:blipFill>
              <p:spPr>
                <a:xfrm>
                  <a:off x="3694015" y="2926689"/>
                  <a:ext cx="2563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Entrada de lápiz 18">
                  <a:extLst>
                    <a:ext uri="{FF2B5EF4-FFF2-40B4-BE49-F238E27FC236}">
                      <a16:creationId xmlns:a16="http://schemas.microsoft.com/office/drawing/2014/main" id="{D8D554FA-EF64-42FF-9876-50A1C1C4BC35}"/>
                    </a:ext>
                  </a:extLst>
                </p14:cNvPr>
                <p14:cNvContentPartPr/>
                <p14:nvPr/>
              </p14:nvContentPartPr>
              <p14:xfrm>
                <a:off x="3991015" y="2946849"/>
                <a:ext cx="343800" cy="376920"/>
              </p14:xfrm>
            </p:contentPart>
          </mc:Choice>
          <mc:Fallback xmlns="">
            <p:pic>
              <p:nvPicPr>
                <p:cNvPr id="19" name="Entrada de lápiz 18">
                  <a:extLst>
                    <a:ext uri="{FF2B5EF4-FFF2-40B4-BE49-F238E27FC236}">
                      <a16:creationId xmlns:a16="http://schemas.microsoft.com/office/drawing/2014/main" id="{D8D554FA-EF64-42FF-9876-50A1C1C4BC35}"/>
                    </a:ext>
                  </a:extLst>
                </p:cNvPr>
                <p:cNvPicPr/>
                <p:nvPr/>
              </p:nvPicPr>
              <p:blipFill>
                <a:blip r:embed="rId31"/>
                <a:stretch>
                  <a:fillRect/>
                </a:stretch>
              </p:blipFill>
              <p:spPr>
                <a:xfrm>
                  <a:off x="3982375" y="2937849"/>
                  <a:ext cx="3614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Entrada de lápiz 19">
                  <a:extLst>
                    <a:ext uri="{FF2B5EF4-FFF2-40B4-BE49-F238E27FC236}">
                      <a16:creationId xmlns:a16="http://schemas.microsoft.com/office/drawing/2014/main" id="{5AAB30C1-5F43-4ECE-A8F2-ED85A0061CF0}"/>
                    </a:ext>
                  </a:extLst>
                </p14:cNvPr>
                <p14:cNvContentPartPr/>
                <p14:nvPr/>
              </p14:nvContentPartPr>
              <p14:xfrm>
                <a:off x="4252015" y="3008049"/>
                <a:ext cx="297360" cy="235800"/>
              </p14:xfrm>
            </p:contentPart>
          </mc:Choice>
          <mc:Fallback xmlns="">
            <p:pic>
              <p:nvPicPr>
                <p:cNvPr id="20" name="Entrada de lápiz 19">
                  <a:extLst>
                    <a:ext uri="{FF2B5EF4-FFF2-40B4-BE49-F238E27FC236}">
                      <a16:creationId xmlns:a16="http://schemas.microsoft.com/office/drawing/2014/main" id="{5AAB30C1-5F43-4ECE-A8F2-ED85A0061CF0}"/>
                    </a:ext>
                  </a:extLst>
                </p:cNvPr>
                <p:cNvPicPr/>
                <p:nvPr/>
              </p:nvPicPr>
              <p:blipFill>
                <a:blip r:embed="rId33"/>
                <a:stretch>
                  <a:fillRect/>
                </a:stretch>
              </p:blipFill>
              <p:spPr>
                <a:xfrm>
                  <a:off x="4243375" y="2999409"/>
                  <a:ext cx="3150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Entrada de lápiz 20">
                  <a:extLst>
                    <a:ext uri="{FF2B5EF4-FFF2-40B4-BE49-F238E27FC236}">
                      <a16:creationId xmlns:a16="http://schemas.microsoft.com/office/drawing/2014/main" id="{339D3701-9265-4774-AD54-1CE51A9BE808}"/>
                    </a:ext>
                  </a:extLst>
                </p14:cNvPr>
                <p14:cNvContentPartPr/>
                <p14:nvPr/>
              </p14:nvContentPartPr>
              <p14:xfrm>
                <a:off x="4387015" y="2902209"/>
                <a:ext cx="224640" cy="445320"/>
              </p14:xfrm>
            </p:contentPart>
          </mc:Choice>
          <mc:Fallback xmlns="">
            <p:pic>
              <p:nvPicPr>
                <p:cNvPr id="21" name="Entrada de lápiz 20">
                  <a:extLst>
                    <a:ext uri="{FF2B5EF4-FFF2-40B4-BE49-F238E27FC236}">
                      <a16:creationId xmlns:a16="http://schemas.microsoft.com/office/drawing/2014/main" id="{339D3701-9265-4774-AD54-1CE51A9BE808}"/>
                    </a:ext>
                  </a:extLst>
                </p:cNvPr>
                <p:cNvPicPr/>
                <p:nvPr/>
              </p:nvPicPr>
              <p:blipFill>
                <a:blip r:embed="rId35"/>
                <a:stretch>
                  <a:fillRect/>
                </a:stretch>
              </p:blipFill>
              <p:spPr>
                <a:xfrm>
                  <a:off x="4378015" y="2893569"/>
                  <a:ext cx="24228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9567687C-97A5-49EA-9502-9BAA381732E7}"/>
                    </a:ext>
                  </a:extLst>
                </p14:cNvPr>
                <p14:cNvContentPartPr/>
                <p14:nvPr/>
              </p14:nvContentPartPr>
              <p14:xfrm>
                <a:off x="4496095" y="2896449"/>
                <a:ext cx="239400" cy="296280"/>
              </p14:xfrm>
            </p:contentPart>
          </mc:Choice>
          <mc:Fallback xmlns="">
            <p:pic>
              <p:nvPicPr>
                <p:cNvPr id="22" name="Entrada de lápiz 21">
                  <a:extLst>
                    <a:ext uri="{FF2B5EF4-FFF2-40B4-BE49-F238E27FC236}">
                      <a16:creationId xmlns:a16="http://schemas.microsoft.com/office/drawing/2014/main" id="{9567687C-97A5-49EA-9502-9BAA381732E7}"/>
                    </a:ext>
                  </a:extLst>
                </p:cNvPr>
                <p:cNvPicPr/>
                <p:nvPr/>
              </p:nvPicPr>
              <p:blipFill>
                <a:blip r:embed="rId37"/>
                <a:stretch>
                  <a:fillRect/>
                </a:stretch>
              </p:blipFill>
              <p:spPr>
                <a:xfrm>
                  <a:off x="4487455" y="2887809"/>
                  <a:ext cx="257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Entrada de lápiz 22">
                  <a:extLst>
                    <a:ext uri="{FF2B5EF4-FFF2-40B4-BE49-F238E27FC236}">
                      <a16:creationId xmlns:a16="http://schemas.microsoft.com/office/drawing/2014/main" id="{11B14AEF-A4A1-48A8-A0DD-50528743FC7E}"/>
                    </a:ext>
                  </a:extLst>
                </p14:cNvPr>
                <p14:cNvContentPartPr/>
                <p14:nvPr/>
              </p14:nvContentPartPr>
              <p14:xfrm>
                <a:off x="4763575" y="2887089"/>
                <a:ext cx="345600" cy="229680"/>
              </p14:xfrm>
            </p:contentPart>
          </mc:Choice>
          <mc:Fallback xmlns="">
            <p:pic>
              <p:nvPicPr>
                <p:cNvPr id="23" name="Entrada de lápiz 22">
                  <a:extLst>
                    <a:ext uri="{FF2B5EF4-FFF2-40B4-BE49-F238E27FC236}">
                      <a16:creationId xmlns:a16="http://schemas.microsoft.com/office/drawing/2014/main" id="{11B14AEF-A4A1-48A8-A0DD-50528743FC7E}"/>
                    </a:ext>
                  </a:extLst>
                </p:cNvPr>
                <p:cNvPicPr/>
                <p:nvPr/>
              </p:nvPicPr>
              <p:blipFill>
                <a:blip r:embed="rId39"/>
                <a:stretch>
                  <a:fillRect/>
                </a:stretch>
              </p:blipFill>
              <p:spPr>
                <a:xfrm>
                  <a:off x="4754575" y="2878449"/>
                  <a:ext cx="3632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8CDA69CC-D483-440D-AF17-9A2C7E14C231}"/>
                    </a:ext>
                  </a:extLst>
                </p14:cNvPr>
                <p14:cNvContentPartPr/>
                <p14:nvPr/>
              </p14:nvContentPartPr>
              <p14:xfrm>
                <a:off x="4693735" y="2718609"/>
                <a:ext cx="410760" cy="217440"/>
              </p14:xfrm>
            </p:contentPart>
          </mc:Choice>
          <mc:Fallback xmlns="">
            <p:pic>
              <p:nvPicPr>
                <p:cNvPr id="24" name="Entrada de lápiz 23">
                  <a:extLst>
                    <a:ext uri="{FF2B5EF4-FFF2-40B4-BE49-F238E27FC236}">
                      <a16:creationId xmlns:a16="http://schemas.microsoft.com/office/drawing/2014/main" id="{8CDA69CC-D483-440D-AF17-9A2C7E14C231}"/>
                    </a:ext>
                  </a:extLst>
                </p:cNvPr>
                <p:cNvPicPr/>
                <p:nvPr/>
              </p:nvPicPr>
              <p:blipFill>
                <a:blip r:embed="rId41"/>
                <a:stretch>
                  <a:fillRect/>
                </a:stretch>
              </p:blipFill>
              <p:spPr>
                <a:xfrm>
                  <a:off x="4685095" y="2709969"/>
                  <a:ext cx="4284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87E63BB5-70D5-4BED-A07B-DE453AEB33EC}"/>
                    </a:ext>
                  </a:extLst>
                </p14:cNvPr>
                <p14:cNvContentPartPr/>
                <p14:nvPr/>
              </p14:nvContentPartPr>
              <p14:xfrm>
                <a:off x="5150575" y="2824809"/>
                <a:ext cx="513720" cy="250200"/>
              </p14:xfrm>
            </p:contentPart>
          </mc:Choice>
          <mc:Fallback xmlns="">
            <p:pic>
              <p:nvPicPr>
                <p:cNvPr id="25" name="Entrada de lápiz 24">
                  <a:extLst>
                    <a:ext uri="{FF2B5EF4-FFF2-40B4-BE49-F238E27FC236}">
                      <a16:creationId xmlns:a16="http://schemas.microsoft.com/office/drawing/2014/main" id="{87E63BB5-70D5-4BED-A07B-DE453AEB33EC}"/>
                    </a:ext>
                  </a:extLst>
                </p:cNvPr>
                <p:cNvPicPr/>
                <p:nvPr/>
              </p:nvPicPr>
              <p:blipFill>
                <a:blip r:embed="rId43"/>
                <a:stretch>
                  <a:fillRect/>
                </a:stretch>
              </p:blipFill>
              <p:spPr>
                <a:xfrm>
                  <a:off x="5141575" y="2815809"/>
                  <a:ext cx="531360" cy="267840"/>
                </a:xfrm>
                <a:prstGeom prst="rect">
                  <a:avLst/>
                </a:prstGeom>
              </p:spPr>
            </p:pic>
          </mc:Fallback>
        </mc:AlternateContent>
      </p:grpSp>
      <p:pic>
        <p:nvPicPr>
          <p:cNvPr id="28" name="Imagen 27">
            <a:extLst>
              <a:ext uri="{FF2B5EF4-FFF2-40B4-BE49-F238E27FC236}">
                <a16:creationId xmlns:a16="http://schemas.microsoft.com/office/drawing/2014/main" id="{A016A34A-C053-4061-8570-521F1A192530}"/>
              </a:ext>
            </a:extLst>
          </p:cNvPr>
          <p:cNvPicPr>
            <a:picLocks noChangeAspect="1"/>
          </p:cNvPicPr>
          <p:nvPr/>
        </p:nvPicPr>
        <p:blipFill>
          <a:blip r:embed="rId44"/>
          <a:stretch>
            <a:fillRect/>
          </a:stretch>
        </p:blipFill>
        <p:spPr>
          <a:xfrm>
            <a:off x="5100535" y="327067"/>
            <a:ext cx="6811326" cy="6296904"/>
          </a:xfrm>
          <a:prstGeom prst="rect">
            <a:avLst/>
          </a:prstGeom>
        </p:spPr>
      </p:pic>
      <p:sp>
        <p:nvSpPr>
          <p:cNvPr id="27" name="Rectángulo 26">
            <a:extLst>
              <a:ext uri="{FF2B5EF4-FFF2-40B4-BE49-F238E27FC236}">
                <a16:creationId xmlns:a16="http://schemas.microsoft.com/office/drawing/2014/main" id="{7B28DBFF-08AF-4986-BE8A-2B0822D83FA4}"/>
              </a:ext>
            </a:extLst>
          </p:cNvPr>
          <p:cNvSpPr/>
          <p:nvPr/>
        </p:nvSpPr>
        <p:spPr>
          <a:xfrm>
            <a:off x="8132616" y="2161309"/>
            <a:ext cx="1690255" cy="1524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9386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C232371-9354-477E-99E2-74377E84BFA4}"/>
              </a:ext>
            </a:extLst>
          </p:cNvPr>
          <p:cNvPicPr>
            <a:picLocks noChangeAspect="1"/>
          </p:cNvPicPr>
          <p:nvPr/>
        </p:nvPicPr>
        <p:blipFill>
          <a:blip r:embed="rId2"/>
          <a:stretch>
            <a:fillRect/>
          </a:stretch>
        </p:blipFill>
        <p:spPr>
          <a:xfrm>
            <a:off x="631691" y="280548"/>
            <a:ext cx="6820852" cy="6296904"/>
          </a:xfrm>
          <a:prstGeom prst="rect">
            <a:avLst/>
          </a:prstGeom>
        </p:spPr>
      </p:pic>
    </p:spTree>
    <p:extLst>
      <p:ext uri="{BB962C8B-B14F-4D97-AF65-F5344CB8AC3E}">
        <p14:creationId xmlns:p14="http://schemas.microsoft.com/office/powerpoint/2010/main" val="324567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DFFB037-A59F-4691-9BB0-8388D37C2F73}"/>
              </a:ext>
            </a:extLst>
          </p:cNvPr>
          <p:cNvPicPr>
            <a:picLocks noChangeAspect="1"/>
          </p:cNvPicPr>
          <p:nvPr/>
        </p:nvPicPr>
        <p:blipFill>
          <a:blip r:embed="rId2"/>
          <a:stretch>
            <a:fillRect/>
          </a:stretch>
        </p:blipFill>
        <p:spPr>
          <a:xfrm>
            <a:off x="875605" y="182517"/>
            <a:ext cx="6811326" cy="6239746"/>
          </a:xfrm>
          <a:prstGeom prst="rect">
            <a:avLst/>
          </a:prstGeom>
        </p:spPr>
      </p:pic>
    </p:spTree>
    <p:extLst>
      <p:ext uri="{BB962C8B-B14F-4D97-AF65-F5344CB8AC3E}">
        <p14:creationId xmlns:p14="http://schemas.microsoft.com/office/powerpoint/2010/main" val="2783626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244D465-BE70-4E4C-9982-822ADC928549}"/>
              </a:ext>
            </a:extLst>
          </p:cNvPr>
          <p:cNvPicPr>
            <a:picLocks noChangeAspect="1"/>
          </p:cNvPicPr>
          <p:nvPr/>
        </p:nvPicPr>
        <p:blipFill>
          <a:blip r:embed="rId2"/>
          <a:stretch>
            <a:fillRect/>
          </a:stretch>
        </p:blipFill>
        <p:spPr>
          <a:xfrm>
            <a:off x="2695100" y="294837"/>
            <a:ext cx="6801799" cy="6268325"/>
          </a:xfrm>
          <a:prstGeom prst="rect">
            <a:avLst/>
          </a:prstGeom>
        </p:spPr>
      </p:pic>
    </p:spTree>
    <p:extLst>
      <p:ext uri="{BB962C8B-B14F-4D97-AF65-F5344CB8AC3E}">
        <p14:creationId xmlns:p14="http://schemas.microsoft.com/office/powerpoint/2010/main" val="302718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54BF900-FF14-44A0-9340-D28532A01021}"/>
              </a:ext>
            </a:extLst>
          </p:cNvPr>
          <p:cNvPicPr>
            <a:picLocks noChangeAspect="1"/>
          </p:cNvPicPr>
          <p:nvPr/>
        </p:nvPicPr>
        <p:blipFill>
          <a:blip r:embed="rId2"/>
          <a:stretch>
            <a:fillRect/>
          </a:stretch>
        </p:blipFill>
        <p:spPr>
          <a:xfrm>
            <a:off x="2676047" y="313890"/>
            <a:ext cx="6839905" cy="6230219"/>
          </a:xfrm>
          <a:prstGeom prst="rect">
            <a:avLst/>
          </a:prstGeom>
        </p:spPr>
      </p:pic>
    </p:spTree>
    <p:extLst>
      <p:ext uri="{BB962C8B-B14F-4D97-AF65-F5344CB8AC3E}">
        <p14:creationId xmlns:p14="http://schemas.microsoft.com/office/powerpoint/2010/main" val="254510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53C817F-6878-4987-894E-FE3FCA32A1E9}"/>
              </a:ext>
            </a:extLst>
          </p:cNvPr>
          <p:cNvPicPr>
            <a:picLocks noChangeAspect="1"/>
          </p:cNvPicPr>
          <p:nvPr/>
        </p:nvPicPr>
        <p:blipFill>
          <a:blip r:embed="rId2"/>
          <a:stretch>
            <a:fillRect/>
          </a:stretch>
        </p:blipFill>
        <p:spPr>
          <a:xfrm>
            <a:off x="165524" y="95264"/>
            <a:ext cx="6897063" cy="620164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Entrada de lápiz 3">
                <a:extLst>
                  <a:ext uri="{FF2B5EF4-FFF2-40B4-BE49-F238E27FC236}">
                    <a16:creationId xmlns:a16="http://schemas.microsoft.com/office/drawing/2014/main" id="{22997374-B393-48F0-A8B6-144A936A46C9}"/>
                  </a:ext>
                </a:extLst>
              </p14:cNvPr>
              <p14:cNvContentPartPr/>
              <p14:nvPr/>
            </p14:nvContentPartPr>
            <p14:xfrm>
              <a:off x="8325055" y="985209"/>
              <a:ext cx="78840" cy="35280"/>
            </p14:xfrm>
          </p:contentPart>
        </mc:Choice>
        <mc:Fallback>
          <p:pic>
            <p:nvPicPr>
              <p:cNvPr id="4" name="Entrada de lápiz 3">
                <a:extLst>
                  <a:ext uri="{FF2B5EF4-FFF2-40B4-BE49-F238E27FC236}">
                    <a16:creationId xmlns:a16="http://schemas.microsoft.com/office/drawing/2014/main" id="{22997374-B393-48F0-A8B6-144A936A46C9}"/>
                  </a:ext>
                </a:extLst>
              </p:cNvPr>
              <p:cNvPicPr/>
              <p:nvPr/>
            </p:nvPicPr>
            <p:blipFill>
              <a:blip r:embed="rId4"/>
              <a:stretch>
                <a:fillRect/>
              </a:stretch>
            </p:blipFill>
            <p:spPr>
              <a:xfrm>
                <a:off x="8316055" y="976209"/>
                <a:ext cx="96480" cy="52920"/>
              </a:xfrm>
              <a:prstGeom prst="rect">
                <a:avLst/>
              </a:prstGeom>
            </p:spPr>
          </p:pic>
        </mc:Fallback>
      </mc:AlternateContent>
      <p:pic>
        <p:nvPicPr>
          <p:cNvPr id="5" name="Imagen 4">
            <a:extLst>
              <a:ext uri="{FF2B5EF4-FFF2-40B4-BE49-F238E27FC236}">
                <a16:creationId xmlns:a16="http://schemas.microsoft.com/office/drawing/2014/main" id="{D582E95B-3B00-44DC-B7E6-FF09EA35E83A}"/>
              </a:ext>
            </a:extLst>
          </p:cNvPr>
          <p:cNvPicPr>
            <a:picLocks noChangeAspect="1"/>
          </p:cNvPicPr>
          <p:nvPr/>
        </p:nvPicPr>
        <p:blipFill>
          <a:blip r:embed="rId5"/>
          <a:stretch>
            <a:fillRect/>
          </a:stretch>
        </p:blipFill>
        <p:spPr>
          <a:xfrm>
            <a:off x="7062587" y="0"/>
            <a:ext cx="6811326" cy="6296904"/>
          </a:xfrm>
          <a:prstGeom prst="rect">
            <a:avLst/>
          </a:prstGeom>
        </p:spPr>
      </p:pic>
      <p:sp>
        <p:nvSpPr>
          <p:cNvPr id="6" name="Rectángulo 5">
            <a:extLst>
              <a:ext uri="{FF2B5EF4-FFF2-40B4-BE49-F238E27FC236}">
                <a16:creationId xmlns:a16="http://schemas.microsoft.com/office/drawing/2014/main" id="{18FA5EEA-E579-419A-BD2F-2EF2EFED41E1}"/>
              </a:ext>
            </a:extLst>
          </p:cNvPr>
          <p:cNvSpPr/>
          <p:nvPr/>
        </p:nvSpPr>
        <p:spPr>
          <a:xfrm>
            <a:off x="10334171" y="2145327"/>
            <a:ext cx="1690255" cy="1524000"/>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22017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CAF251F-5907-4737-A0B2-2BE585A9C046}"/>
              </a:ext>
            </a:extLst>
          </p:cNvPr>
          <p:cNvPicPr>
            <a:picLocks noChangeAspect="1"/>
          </p:cNvPicPr>
          <p:nvPr/>
        </p:nvPicPr>
        <p:blipFill>
          <a:blip r:embed="rId2"/>
          <a:stretch>
            <a:fillRect/>
          </a:stretch>
        </p:blipFill>
        <p:spPr>
          <a:xfrm>
            <a:off x="2709390" y="299601"/>
            <a:ext cx="6773220" cy="6258798"/>
          </a:xfrm>
          <a:prstGeom prst="rect">
            <a:avLst/>
          </a:prstGeom>
        </p:spPr>
      </p:pic>
    </p:spTree>
    <p:extLst>
      <p:ext uri="{BB962C8B-B14F-4D97-AF65-F5344CB8AC3E}">
        <p14:creationId xmlns:p14="http://schemas.microsoft.com/office/powerpoint/2010/main" val="3568162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787F009-7AE7-4077-90C9-72E2B67B0D22}"/>
              </a:ext>
            </a:extLst>
          </p:cNvPr>
          <p:cNvPicPr>
            <a:picLocks noChangeAspect="1"/>
          </p:cNvPicPr>
          <p:nvPr/>
        </p:nvPicPr>
        <p:blipFill>
          <a:blip r:embed="rId2"/>
          <a:stretch>
            <a:fillRect/>
          </a:stretch>
        </p:blipFill>
        <p:spPr>
          <a:xfrm>
            <a:off x="2714153" y="304364"/>
            <a:ext cx="6763694" cy="6249272"/>
          </a:xfrm>
          <a:prstGeom prst="rect">
            <a:avLst/>
          </a:prstGeom>
        </p:spPr>
      </p:pic>
    </p:spTree>
    <p:extLst>
      <p:ext uri="{BB962C8B-B14F-4D97-AF65-F5344CB8AC3E}">
        <p14:creationId xmlns:p14="http://schemas.microsoft.com/office/powerpoint/2010/main" val="233214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645D924E-3BB2-4E45-BAB1-52BA5CD31A48}"/>
              </a:ext>
            </a:extLst>
          </p:cNvPr>
          <p:cNvPicPr>
            <a:picLocks noChangeAspect="1"/>
          </p:cNvPicPr>
          <p:nvPr/>
        </p:nvPicPr>
        <p:blipFill>
          <a:blip r:embed="rId2"/>
          <a:stretch>
            <a:fillRect/>
          </a:stretch>
        </p:blipFill>
        <p:spPr>
          <a:xfrm>
            <a:off x="198967" y="124090"/>
            <a:ext cx="5291666" cy="4908019"/>
          </a:xfrm>
          <a:prstGeom prst="rect">
            <a:avLst/>
          </a:prstGeom>
        </p:spPr>
      </p:pic>
      <p:pic>
        <p:nvPicPr>
          <p:cNvPr id="13" name="Imagen 12">
            <a:extLst>
              <a:ext uri="{FF2B5EF4-FFF2-40B4-BE49-F238E27FC236}">
                <a16:creationId xmlns:a16="http://schemas.microsoft.com/office/drawing/2014/main" id="{AF81280B-3509-4DAE-A23B-D08BD3B60C7C}"/>
              </a:ext>
            </a:extLst>
          </p:cNvPr>
          <p:cNvPicPr>
            <a:picLocks noChangeAspect="1"/>
          </p:cNvPicPr>
          <p:nvPr/>
        </p:nvPicPr>
        <p:blipFill>
          <a:blip r:embed="rId3"/>
          <a:stretch>
            <a:fillRect/>
          </a:stretch>
        </p:blipFill>
        <p:spPr>
          <a:xfrm>
            <a:off x="6193365" y="177005"/>
            <a:ext cx="5291667" cy="4855104"/>
          </a:xfrm>
          <a:prstGeom prst="rect">
            <a:avLst/>
          </a:prstGeom>
        </p:spPr>
      </p:pic>
      <p:sp>
        <p:nvSpPr>
          <p:cNvPr id="4" name="CuadroTexto 3">
            <a:extLst>
              <a:ext uri="{FF2B5EF4-FFF2-40B4-BE49-F238E27FC236}">
                <a16:creationId xmlns:a16="http://schemas.microsoft.com/office/drawing/2014/main" id="{B0B0E2BE-3BF0-49F7-A544-1186423A5718}"/>
              </a:ext>
            </a:extLst>
          </p:cNvPr>
          <p:cNvSpPr txBox="1"/>
          <p:nvPr/>
        </p:nvSpPr>
        <p:spPr>
          <a:xfrm>
            <a:off x="198967" y="5203667"/>
            <a:ext cx="11430328" cy="646331"/>
          </a:xfrm>
          <a:prstGeom prst="rect">
            <a:avLst/>
          </a:prstGeom>
          <a:noFill/>
        </p:spPr>
        <p:txBody>
          <a:bodyPr wrap="square" rtlCol="0">
            <a:spAutoFit/>
          </a:bodyPr>
          <a:lstStyle/>
          <a:p>
            <a:r>
              <a:rPr lang="en-US" dirty="0"/>
              <a:t>In this images we can identify the slip planes of 90° samples it is to note the relatively flat surface generated as well as the serrated profile. The crack path sequencing can be deduced the fiber region fails first then the surface. </a:t>
            </a:r>
          </a:p>
        </p:txBody>
      </p:sp>
    </p:spTree>
    <p:extLst>
      <p:ext uri="{BB962C8B-B14F-4D97-AF65-F5344CB8AC3E}">
        <p14:creationId xmlns:p14="http://schemas.microsoft.com/office/powerpoint/2010/main" val="1251574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C9F34C-F0F4-4FCF-A837-801557F040D6}"/>
              </a:ext>
            </a:extLst>
          </p:cNvPr>
          <p:cNvPicPr>
            <a:picLocks noChangeAspect="1"/>
          </p:cNvPicPr>
          <p:nvPr/>
        </p:nvPicPr>
        <p:blipFill>
          <a:blip r:embed="rId2"/>
          <a:stretch>
            <a:fillRect/>
          </a:stretch>
        </p:blipFill>
        <p:spPr>
          <a:xfrm>
            <a:off x="2656995" y="304364"/>
            <a:ext cx="6878010" cy="6249272"/>
          </a:xfrm>
          <a:prstGeom prst="rect">
            <a:avLst/>
          </a:prstGeom>
        </p:spPr>
      </p:pic>
    </p:spTree>
    <p:extLst>
      <p:ext uri="{BB962C8B-B14F-4D97-AF65-F5344CB8AC3E}">
        <p14:creationId xmlns:p14="http://schemas.microsoft.com/office/powerpoint/2010/main" val="397012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44266DF-C3AD-467D-92E0-D372A723F41C}"/>
              </a:ext>
            </a:extLst>
          </p:cNvPr>
          <p:cNvPicPr>
            <a:picLocks noChangeAspect="1"/>
          </p:cNvPicPr>
          <p:nvPr/>
        </p:nvPicPr>
        <p:blipFill>
          <a:blip r:embed="rId2"/>
          <a:stretch>
            <a:fillRect/>
          </a:stretch>
        </p:blipFill>
        <p:spPr>
          <a:xfrm>
            <a:off x="110743" y="299601"/>
            <a:ext cx="6878010" cy="6258798"/>
          </a:xfrm>
          <a:prstGeom prst="rect">
            <a:avLst/>
          </a:prstGeom>
        </p:spPr>
      </p:pic>
    </p:spTree>
    <p:extLst>
      <p:ext uri="{BB962C8B-B14F-4D97-AF65-F5344CB8AC3E}">
        <p14:creationId xmlns:p14="http://schemas.microsoft.com/office/powerpoint/2010/main" val="147963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45A1BB-2B78-4A56-A0B6-A8F52824C189}"/>
              </a:ext>
            </a:extLst>
          </p:cNvPr>
          <p:cNvPicPr>
            <a:picLocks noChangeAspect="1"/>
          </p:cNvPicPr>
          <p:nvPr/>
        </p:nvPicPr>
        <p:blipFill>
          <a:blip r:embed="rId2"/>
          <a:stretch>
            <a:fillRect/>
          </a:stretch>
        </p:blipFill>
        <p:spPr>
          <a:xfrm>
            <a:off x="643467" y="994834"/>
            <a:ext cx="5291666" cy="4868332"/>
          </a:xfrm>
          <a:prstGeom prst="rect">
            <a:avLst/>
          </a:prstGeom>
        </p:spPr>
      </p:pic>
      <p:pic>
        <p:nvPicPr>
          <p:cNvPr id="5" name="Imagen 4">
            <a:extLst>
              <a:ext uri="{FF2B5EF4-FFF2-40B4-BE49-F238E27FC236}">
                <a16:creationId xmlns:a16="http://schemas.microsoft.com/office/drawing/2014/main" id="{E6A7C3EF-CAB7-4636-A119-2D701D9CC0A0}"/>
              </a:ext>
            </a:extLst>
          </p:cNvPr>
          <p:cNvPicPr>
            <a:picLocks noChangeAspect="1"/>
          </p:cNvPicPr>
          <p:nvPr/>
        </p:nvPicPr>
        <p:blipFill>
          <a:blip r:embed="rId3"/>
          <a:stretch>
            <a:fillRect/>
          </a:stretch>
        </p:blipFill>
        <p:spPr>
          <a:xfrm>
            <a:off x="6256865" y="1014677"/>
            <a:ext cx="5291667" cy="4828645"/>
          </a:xfrm>
          <a:prstGeom prst="rect">
            <a:avLst/>
          </a:prstGeom>
        </p:spPr>
      </p:pic>
    </p:spTree>
    <p:extLst>
      <p:ext uri="{BB962C8B-B14F-4D97-AF65-F5344CB8AC3E}">
        <p14:creationId xmlns:p14="http://schemas.microsoft.com/office/powerpoint/2010/main" val="2117605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AA38D5B-E4C9-459D-8653-FE796129AA89}"/>
              </a:ext>
            </a:extLst>
          </p:cNvPr>
          <p:cNvPicPr>
            <a:picLocks noChangeAspect="1"/>
          </p:cNvPicPr>
          <p:nvPr/>
        </p:nvPicPr>
        <p:blipFill>
          <a:blip r:embed="rId2"/>
          <a:stretch>
            <a:fillRect/>
          </a:stretch>
        </p:blipFill>
        <p:spPr>
          <a:xfrm>
            <a:off x="359863" y="477577"/>
            <a:ext cx="6801799" cy="6239746"/>
          </a:xfrm>
          <a:prstGeom prst="rect">
            <a:avLst/>
          </a:prstGeom>
        </p:spPr>
      </p:pic>
    </p:spTree>
    <p:extLst>
      <p:ext uri="{BB962C8B-B14F-4D97-AF65-F5344CB8AC3E}">
        <p14:creationId xmlns:p14="http://schemas.microsoft.com/office/powerpoint/2010/main" val="3589714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5FC42EB-0563-4717-9514-8B3EE02D62DC}"/>
              </a:ext>
            </a:extLst>
          </p:cNvPr>
          <p:cNvSpPr txBox="1"/>
          <p:nvPr/>
        </p:nvSpPr>
        <p:spPr>
          <a:xfrm>
            <a:off x="279845" y="244064"/>
            <a:ext cx="11228531" cy="923330"/>
          </a:xfrm>
          <a:prstGeom prst="rect">
            <a:avLst/>
          </a:prstGeom>
          <a:noFill/>
        </p:spPr>
        <p:txBody>
          <a:bodyPr wrap="square">
            <a:spAutoFit/>
          </a:bodyPr>
          <a:lstStyle/>
          <a:p>
            <a:r>
              <a:rPr lang="en-US" dirty="0"/>
              <a:t>SAMPLE INFORMATION: The following images correspond to sample3, which was an AM composite manufacture from carbon fiber and Nylon White, with a Layer configuration as indicated 0°. Sample was evaluated in pure tension originating brittle fracture  </a:t>
            </a:r>
          </a:p>
        </p:txBody>
      </p:sp>
      <p:pic>
        <p:nvPicPr>
          <p:cNvPr id="7" name="Imagen 6">
            <a:extLst>
              <a:ext uri="{FF2B5EF4-FFF2-40B4-BE49-F238E27FC236}">
                <a16:creationId xmlns:a16="http://schemas.microsoft.com/office/drawing/2014/main" id="{87745B82-8739-4020-99EC-14D38E990B4F}"/>
              </a:ext>
            </a:extLst>
          </p:cNvPr>
          <p:cNvPicPr>
            <a:picLocks noChangeAspect="1"/>
          </p:cNvPicPr>
          <p:nvPr/>
        </p:nvPicPr>
        <p:blipFill>
          <a:blip r:embed="rId2"/>
          <a:stretch>
            <a:fillRect/>
          </a:stretch>
        </p:blipFill>
        <p:spPr>
          <a:xfrm>
            <a:off x="2134663" y="1649490"/>
            <a:ext cx="5173503" cy="4739363"/>
          </a:xfrm>
          <a:prstGeom prst="rect">
            <a:avLst/>
          </a:prstGeom>
        </p:spPr>
      </p:pic>
    </p:spTree>
    <p:extLst>
      <p:ext uri="{BB962C8B-B14F-4D97-AF65-F5344CB8AC3E}">
        <p14:creationId xmlns:p14="http://schemas.microsoft.com/office/powerpoint/2010/main" val="614595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7CBCA02-3C03-45C5-95FE-8F5B97DE4337}"/>
              </a:ext>
            </a:extLst>
          </p:cNvPr>
          <p:cNvPicPr>
            <a:picLocks noChangeAspect="1"/>
          </p:cNvPicPr>
          <p:nvPr/>
        </p:nvPicPr>
        <p:blipFill>
          <a:blip r:embed="rId2"/>
          <a:stretch>
            <a:fillRect/>
          </a:stretch>
        </p:blipFill>
        <p:spPr>
          <a:xfrm>
            <a:off x="2699863" y="294837"/>
            <a:ext cx="6792273" cy="6268325"/>
          </a:xfrm>
          <a:prstGeom prst="rect">
            <a:avLst/>
          </a:prstGeom>
        </p:spPr>
      </p:pic>
    </p:spTree>
    <p:extLst>
      <p:ext uri="{BB962C8B-B14F-4D97-AF65-F5344CB8AC3E}">
        <p14:creationId xmlns:p14="http://schemas.microsoft.com/office/powerpoint/2010/main" val="1890240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28F0857-6795-45C5-B23F-68B8424830FA}"/>
              </a:ext>
            </a:extLst>
          </p:cNvPr>
          <p:cNvPicPr>
            <a:picLocks noChangeAspect="1"/>
          </p:cNvPicPr>
          <p:nvPr/>
        </p:nvPicPr>
        <p:blipFill>
          <a:blip r:embed="rId2"/>
          <a:stretch>
            <a:fillRect/>
          </a:stretch>
        </p:blipFill>
        <p:spPr>
          <a:xfrm>
            <a:off x="2656995" y="480601"/>
            <a:ext cx="6878010" cy="5896798"/>
          </a:xfrm>
          <a:prstGeom prst="rect">
            <a:avLst/>
          </a:prstGeom>
        </p:spPr>
      </p:pic>
    </p:spTree>
    <p:extLst>
      <p:ext uri="{BB962C8B-B14F-4D97-AF65-F5344CB8AC3E}">
        <p14:creationId xmlns:p14="http://schemas.microsoft.com/office/powerpoint/2010/main" val="4123411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19A6E1-C60B-4E3C-84A8-1858838F3EBC}"/>
              </a:ext>
            </a:extLst>
          </p:cNvPr>
          <p:cNvPicPr>
            <a:picLocks noChangeAspect="1"/>
          </p:cNvPicPr>
          <p:nvPr/>
        </p:nvPicPr>
        <p:blipFill>
          <a:blip r:embed="rId2"/>
          <a:stretch>
            <a:fillRect/>
          </a:stretch>
        </p:blipFill>
        <p:spPr>
          <a:xfrm>
            <a:off x="643467" y="974990"/>
            <a:ext cx="5291666" cy="4908019"/>
          </a:xfrm>
          <a:prstGeom prst="rect">
            <a:avLst/>
          </a:prstGeom>
        </p:spPr>
      </p:pic>
      <p:pic>
        <p:nvPicPr>
          <p:cNvPr id="3" name="Imagen 2">
            <a:extLst>
              <a:ext uri="{FF2B5EF4-FFF2-40B4-BE49-F238E27FC236}">
                <a16:creationId xmlns:a16="http://schemas.microsoft.com/office/drawing/2014/main" id="{7B59C436-E8DC-4841-8A08-1E9774F02563}"/>
              </a:ext>
            </a:extLst>
          </p:cNvPr>
          <p:cNvPicPr>
            <a:picLocks noChangeAspect="1"/>
          </p:cNvPicPr>
          <p:nvPr/>
        </p:nvPicPr>
        <p:blipFill>
          <a:blip r:embed="rId3"/>
          <a:stretch>
            <a:fillRect/>
          </a:stretch>
        </p:blipFill>
        <p:spPr>
          <a:xfrm>
            <a:off x="6256865" y="994833"/>
            <a:ext cx="5291667" cy="4868333"/>
          </a:xfrm>
          <a:prstGeom prst="rect">
            <a:avLst/>
          </a:prstGeom>
        </p:spPr>
      </p:pic>
    </p:spTree>
    <p:extLst>
      <p:ext uri="{BB962C8B-B14F-4D97-AF65-F5344CB8AC3E}">
        <p14:creationId xmlns:p14="http://schemas.microsoft.com/office/powerpoint/2010/main" val="3798714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1BB9798-0D4E-4793-A5F8-2BBADC052855}"/>
              </a:ext>
            </a:extLst>
          </p:cNvPr>
          <p:cNvPicPr>
            <a:picLocks noChangeAspect="1"/>
          </p:cNvPicPr>
          <p:nvPr/>
        </p:nvPicPr>
        <p:blipFill>
          <a:blip r:embed="rId2"/>
          <a:stretch>
            <a:fillRect/>
          </a:stretch>
        </p:blipFill>
        <p:spPr>
          <a:xfrm>
            <a:off x="202548" y="456355"/>
            <a:ext cx="6744641" cy="6258798"/>
          </a:xfrm>
          <a:prstGeom prst="rect">
            <a:avLst/>
          </a:prstGeom>
        </p:spPr>
      </p:pic>
    </p:spTree>
    <p:extLst>
      <p:ext uri="{BB962C8B-B14F-4D97-AF65-F5344CB8AC3E}">
        <p14:creationId xmlns:p14="http://schemas.microsoft.com/office/powerpoint/2010/main" val="1733386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844B12-AA65-4774-BC68-F3BF980F2D41}"/>
              </a:ext>
            </a:extLst>
          </p:cNvPr>
          <p:cNvPicPr>
            <a:picLocks noChangeAspect="1"/>
          </p:cNvPicPr>
          <p:nvPr/>
        </p:nvPicPr>
        <p:blipFill>
          <a:blip r:embed="rId2"/>
          <a:stretch>
            <a:fillRect/>
          </a:stretch>
        </p:blipFill>
        <p:spPr>
          <a:xfrm>
            <a:off x="228490" y="304364"/>
            <a:ext cx="6811326" cy="6249272"/>
          </a:xfrm>
          <a:prstGeom prst="rect">
            <a:avLst/>
          </a:prstGeom>
        </p:spPr>
      </p:pic>
    </p:spTree>
    <p:extLst>
      <p:ext uri="{BB962C8B-B14F-4D97-AF65-F5344CB8AC3E}">
        <p14:creationId xmlns:p14="http://schemas.microsoft.com/office/powerpoint/2010/main" val="81721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511349A-2D4F-4E6F-B954-FE540E53B791}"/>
              </a:ext>
            </a:extLst>
          </p:cNvPr>
          <p:cNvPicPr>
            <a:picLocks noChangeAspect="1"/>
          </p:cNvPicPr>
          <p:nvPr/>
        </p:nvPicPr>
        <p:blipFill>
          <a:blip r:embed="rId2"/>
          <a:stretch>
            <a:fillRect/>
          </a:stretch>
        </p:blipFill>
        <p:spPr>
          <a:xfrm>
            <a:off x="643467" y="974990"/>
            <a:ext cx="5291666" cy="4908019"/>
          </a:xfrm>
          <a:prstGeom prst="rect">
            <a:avLst/>
          </a:prstGeom>
        </p:spPr>
      </p:pic>
      <p:pic>
        <p:nvPicPr>
          <p:cNvPr id="5" name="Imagen 4">
            <a:extLst>
              <a:ext uri="{FF2B5EF4-FFF2-40B4-BE49-F238E27FC236}">
                <a16:creationId xmlns:a16="http://schemas.microsoft.com/office/drawing/2014/main" id="{D101D085-DF13-446A-A1FC-6EF79E1FAA30}"/>
              </a:ext>
            </a:extLst>
          </p:cNvPr>
          <p:cNvPicPr>
            <a:picLocks noChangeAspect="1"/>
          </p:cNvPicPr>
          <p:nvPr/>
        </p:nvPicPr>
        <p:blipFill>
          <a:blip r:embed="rId3"/>
          <a:stretch>
            <a:fillRect/>
          </a:stretch>
        </p:blipFill>
        <p:spPr>
          <a:xfrm>
            <a:off x="6256865" y="988218"/>
            <a:ext cx="5291667" cy="4881563"/>
          </a:xfrm>
          <a:prstGeom prst="rect">
            <a:avLst/>
          </a:prstGeom>
        </p:spPr>
      </p:pic>
    </p:spTree>
    <p:extLst>
      <p:ext uri="{BB962C8B-B14F-4D97-AF65-F5344CB8AC3E}">
        <p14:creationId xmlns:p14="http://schemas.microsoft.com/office/powerpoint/2010/main" val="327077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E210028-7C93-4BD7-890E-F1736D6678FA}"/>
              </a:ext>
            </a:extLst>
          </p:cNvPr>
          <p:cNvPicPr>
            <a:picLocks noChangeAspect="1"/>
          </p:cNvPicPr>
          <p:nvPr/>
        </p:nvPicPr>
        <p:blipFill>
          <a:blip r:embed="rId2"/>
          <a:stretch>
            <a:fillRect/>
          </a:stretch>
        </p:blipFill>
        <p:spPr>
          <a:xfrm>
            <a:off x="643467" y="981605"/>
            <a:ext cx="5291666" cy="4894790"/>
          </a:xfrm>
          <a:prstGeom prst="rect">
            <a:avLst/>
          </a:prstGeom>
        </p:spPr>
      </p:pic>
      <p:pic>
        <p:nvPicPr>
          <p:cNvPr id="5" name="Imagen 4">
            <a:extLst>
              <a:ext uri="{FF2B5EF4-FFF2-40B4-BE49-F238E27FC236}">
                <a16:creationId xmlns:a16="http://schemas.microsoft.com/office/drawing/2014/main" id="{22B61243-15D0-44D0-95D3-EB45FCD718C0}"/>
              </a:ext>
            </a:extLst>
          </p:cNvPr>
          <p:cNvPicPr>
            <a:picLocks noChangeAspect="1"/>
          </p:cNvPicPr>
          <p:nvPr/>
        </p:nvPicPr>
        <p:blipFill>
          <a:blip r:embed="rId3"/>
          <a:stretch>
            <a:fillRect/>
          </a:stretch>
        </p:blipFill>
        <p:spPr>
          <a:xfrm>
            <a:off x="6256865" y="994833"/>
            <a:ext cx="5291667" cy="4868333"/>
          </a:xfrm>
          <a:prstGeom prst="rect">
            <a:avLst/>
          </a:prstGeom>
        </p:spPr>
      </p:pic>
    </p:spTree>
    <p:extLst>
      <p:ext uri="{BB962C8B-B14F-4D97-AF65-F5344CB8AC3E}">
        <p14:creationId xmlns:p14="http://schemas.microsoft.com/office/powerpoint/2010/main" val="1285901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D01B87-0778-49A7-9925-DA1C2528648E}"/>
              </a:ext>
            </a:extLst>
          </p:cNvPr>
          <p:cNvPicPr>
            <a:picLocks noChangeAspect="1"/>
          </p:cNvPicPr>
          <p:nvPr/>
        </p:nvPicPr>
        <p:blipFill>
          <a:blip r:embed="rId2"/>
          <a:stretch>
            <a:fillRect/>
          </a:stretch>
        </p:blipFill>
        <p:spPr>
          <a:xfrm>
            <a:off x="3076452" y="643466"/>
            <a:ext cx="6039096" cy="5571067"/>
          </a:xfrm>
          <a:prstGeom prst="rect">
            <a:avLst/>
          </a:prstGeom>
        </p:spPr>
      </p:pic>
    </p:spTree>
    <p:extLst>
      <p:ext uri="{BB962C8B-B14F-4D97-AF65-F5344CB8AC3E}">
        <p14:creationId xmlns:p14="http://schemas.microsoft.com/office/powerpoint/2010/main" val="325502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445F56F-8898-49D3-B445-91BE791DD517}"/>
              </a:ext>
            </a:extLst>
          </p:cNvPr>
          <p:cNvPicPr>
            <a:picLocks noChangeAspect="1"/>
          </p:cNvPicPr>
          <p:nvPr/>
        </p:nvPicPr>
        <p:blipFill>
          <a:blip r:embed="rId2"/>
          <a:stretch>
            <a:fillRect/>
          </a:stretch>
        </p:blipFill>
        <p:spPr>
          <a:xfrm>
            <a:off x="643467" y="988219"/>
            <a:ext cx="5291666" cy="4881562"/>
          </a:xfrm>
          <a:prstGeom prst="rect">
            <a:avLst/>
          </a:prstGeom>
        </p:spPr>
      </p:pic>
      <p:pic>
        <p:nvPicPr>
          <p:cNvPr id="7" name="Imagen 6">
            <a:extLst>
              <a:ext uri="{FF2B5EF4-FFF2-40B4-BE49-F238E27FC236}">
                <a16:creationId xmlns:a16="http://schemas.microsoft.com/office/drawing/2014/main" id="{B08612AD-60C8-43C0-8C9A-BC870BD880B2}"/>
              </a:ext>
            </a:extLst>
          </p:cNvPr>
          <p:cNvPicPr>
            <a:picLocks noChangeAspect="1"/>
          </p:cNvPicPr>
          <p:nvPr/>
        </p:nvPicPr>
        <p:blipFill>
          <a:blip r:embed="rId3"/>
          <a:stretch>
            <a:fillRect/>
          </a:stretch>
        </p:blipFill>
        <p:spPr>
          <a:xfrm>
            <a:off x="6256865" y="1034521"/>
            <a:ext cx="5291667" cy="4788957"/>
          </a:xfrm>
          <a:prstGeom prst="rect">
            <a:avLst/>
          </a:prstGeom>
        </p:spPr>
      </p:pic>
    </p:spTree>
    <p:extLst>
      <p:ext uri="{BB962C8B-B14F-4D97-AF65-F5344CB8AC3E}">
        <p14:creationId xmlns:p14="http://schemas.microsoft.com/office/powerpoint/2010/main" val="2585920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F7BD1C4-9369-4C3C-B10F-E8FC3AA1A54E}"/>
              </a:ext>
            </a:extLst>
          </p:cNvPr>
          <p:cNvPicPr>
            <a:picLocks noChangeAspect="1"/>
          </p:cNvPicPr>
          <p:nvPr/>
        </p:nvPicPr>
        <p:blipFill>
          <a:blip r:embed="rId2"/>
          <a:stretch>
            <a:fillRect/>
          </a:stretch>
        </p:blipFill>
        <p:spPr>
          <a:xfrm>
            <a:off x="525439" y="287383"/>
            <a:ext cx="5224542" cy="4809202"/>
          </a:xfrm>
          <a:prstGeom prst="rect">
            <a:avLst/>
          </a:prstGeom>
        </p:spPr>
      </p:pic>
    </p:spTree>
    <p:extLst>
      <p:ext uri="{BB962C8B-B14F-4D97-AF65-F5344CB8AC3E}">
        <p14:creationId xmlns:p14="http://schemas.microsoft.com/office/powerpoint/2010/main" val="21640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n 4">
            <a:extLst>
              <a:ext uri="{FF2B5EF4-FFF2-40B4-BE49-F238E27FC236}">
                <a16:creationId xmlns:a16="http://schemas.microsoft.com/office/drawing/2014/main" id="{D2A39B47-A0AF-4C7B-83F9-D5F1CC216E40}"/>
              </a:ext>
            </a:extLst>
          </p:cNvPr>
          <p:cNvPicPr>
            <a:picLocks noChangeAspect="1"/>
          </p:cNvPicPr>
          <p:nvPr/>
        </p:nvPicPr>
        <p:blipFill rotWithShape="1">
          <a:blip r:embed="rId2"/>
          <a:srcRect t="16769" r="-3" b="4909"/>
          <a:stretch/>
        </p:blipFill>
        <p:spPr>
          <a:xfrm>
            <a:off x="7534656" y="1"/>
            <a:ext cx="4657344" cy="3346704"/>
          </a:xfrm>
          <a:prstGeom prst="rect">
            <a:avLst/>
          </a:prstGeom>
        </p:spPr>
      </p:pic>
      <p:pic>
        <p:nvPicPr>
          <p:cNvPr id="3" name="Imagen 2">
            <a:extLst>
              <a:ext uri="{FF2B5EF4-FFF2-40B4-BE49-F238E27FC236}">
                <a16:creationId xmlns:a16="http://schemas.microsoft.com/office/drawing/2014/main" id="{2C8DFEC5-E108-46F8-8916-823ACAB01F21}"/>
              </a:ext>
            </a:extLst>
          </p:cNvPr>
          <p:cNvPicPr>
            <a:picLocks noChangeAspect="1"/>
          </p:cNvPicPr>
          <p:nvPr/>
        </p:nvPicPr>
        <p:blipFill rotWithShape="1">
          <a:blip r:embed="rId3"/>
          <a:srcRect t="16485" r="-3" b="5827"/>
          <a:stretch/>
        </p:blipFill>
        <p:spPr>
          <a:xfrm>
            <a:off x="7534654" y="3511296"/>
            <a:ext cx="4657346" cy="3346704"/>
          </a:xfrm>
          <a:prstGeom prst="rect">
            <a:avLst/>
          </a:prstGeom>
        </p:spPr>
      </p:pic>
      <p:pic>
        <p:nvPicPr>
          <p:cNvPr id="9" name="Imagen 8">
            <a:extLst>
              <a:ext uri="{FF2B5EF4-FFF2-40B4-BE49-F238E27FC236}">
                <a16:creationId xmlns:a16="http://schemas.microsoft.com/office/drawing/2014/main" id="{1EFB12F9-82E9-4598-8A0F-941C6992F71E}"/>
              </a:ext>
            </a:extLst>
          </p:cNvPr>
          <p:cNvPicPr>
            <a:picLocks noChangeAspect="1"/>
          </p:cNvPicPr>
          <p:nvPr/>
        </p:nvPicPr>
        <p:blipFill>
          <a:blip r:embed="rId4"/>
          <a:stretch>
            <a:fillRect/>
          </a:stretch>
        </p:blipFill>
        <p:spPr>
          <a:xfrm>
            <a:off x="0" y="-10726"/>
            <a:ext cx="7385538" cy="6788933"/>
          </a:xfrm>
          <a:prstGeom prst="rect">
            <a:avLst/>
          </a:prstGeom>
        </p:spPr>
      </p:pic>
    </p:spTree>
    <p:extLst>
      <p:ext uri="{BB962C8B-B14F-4D97-AF65-F5344CB8AC3E}">
        <p14:creationId xmlns:p14="http://schemas.microsoft.com/office/powerpoint/2010/main" val="3677322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EB4C7E5-3E86-4A41-BB27-F08A80081904}"/>
              </a:ext>
            </a:extLst>
          </p:cNvPr>
          <p:cNvPicPr>
            <a:picLocks noChangeAspect="1"/>
          </p:cNvPicPr>
          <p:nvPr/>
        </p:nvPicPr>
        <p:blipFill>
          <a:blip r:embed="rId2"/>
          <a:stretch>
            <a:fillRect/>
          </a:stretch>
        </p:blipFill>
        <p:spPr>
          <a:xfrm>
            <a:off x="181968" y="130567"/>
            <a:ext cx="6763694" cy="6287377"/>
          </a:xfrm>
          <a:prstGeom prst="rect">
            <a:avLst/>
          </a:prstGeom>
        </p:spPr>
      </p:pic>
    </p:spTree>
    <p:extLst>
      <p:ext uri="{BB962C8B-B14F-4D97-AF65-F5344CB8AC3E}">
        <p14:creationId xmlns:p14="http://schemas.microsoft.com/office/powerpoint/2010/main" val="118382860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264</Words>
  <Application>Microsoft Office PowerPoint</Application>
  <PresentationFormat>Panorámica</PresentationFormat>
  <Paragraphs>6</Paragraphs>
  <Slides>29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29</vt:i4>
      </vt:variant>
    </vt:vector>
  </HeadingPairs>
  <TitlesOfParts>
    <vt:vector size="33"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S. Leon Becerra</dc:creator>
  <cp:lastModifiedBy>Juan S. Leon Becerra</cp:lastModifiedBy>
  <cp:revision>1</cp:revision>
  <dcterms:created xsi:type="dcterms:W3CDTF">2021-03-30T13:38:35Z</dcterms:created>
  <dcterms:modified xsi:type="dcterms:W3CDTF">2022-01-03T15:26:46Z</dcterms:modified>
</cp:coreProperties>
</file>